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61" r:id="rId4"/>
    <p:sldId id="258" r:id="rId5"/>
    <p:sldId id="267" r:id="rId6"/>
    <p:sldId id="269" r:id="rId7"/>
    <p:sldId id="268" r:id="rId8"/>
    <p:sldId id="262" r:id="rId9"/>
    <p:sldId id="259" r:id="rId10"/>
    <p:sldId id="265" r:id="rId11"/>
    <p:sldId id="266" r:id="rId12"/>
    <p:sldId id="272" r:id="rId13"/>
    <p:sldId id="263" r:id="rId14"/>
    <p:sldId id="26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3" d="100"/>
          <a:sy n="73" d="100"/>
        </p:scale>
        <p:origin x="106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CEA4-5ED1-44ED-866A-94CD57C65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6938-1329-4D54-A639-3B1AADD7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EBEF-118C-47D0-81A1-6AD85A4D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4A48-CA18-4BEC-A01C-49F25E09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4653-07AA-40F8-8833-EE1F8DE0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1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9E31-AA46-4992-9A12-53AAD111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9E7DF-4CFE-4219-B3AA-AAD00C8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00C4F-7EF6-42DB-9B3F-2F850053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835D5-5D12-40B4-824D-C7F7A068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197A2-423F-4DB2-B25A-92288107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64E3E-5D1A-44C7-92FB-C4135BE8E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B7EF0-8E98-4D44-BC86-0B705F40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280F-97ED-4CEC-8F2F-0B3106C9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F26F-95BE-48FB-8E8D-6729C787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DBA0-4A4F-4F0F-87BD-282F805A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0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D3A2-890E-40EE-91FE-CC48A72B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B9F2-3A9F-47AB-9BA5-218A44FFE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0E502-E5FE-4CAE-BA2A-D4B2FA4F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34A4C-ACFC-46BE-A77D-D1F18ABD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F0E79-173D-45C9-9F05-6F7361DA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052E-3255-43BE-A59B-0D81048A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389BD-0BA8-4DBF-8D0F-61CFE5DB8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0D445-83F4-4406-9713-A621BDBE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639AA-3B3C-4340-8E2E-49BF7E3B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D04BC-CE17-4796-820C-BD07915E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375A-84CB-4DAD-A299-A07A7482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4E3AE-9B79-4D91-A862-973C5EDC1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D490F-0E51-4A4B-A84D-D53C8F9F1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0F879-76FF-46CB-AEB1-366E8286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2A82F-3EE1-46A2-94F1-4DF3CBA8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62CFE-37A7-44A6-8B8F-4A8316C5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A988-4365-4BEF-AA17-4EEBD6F6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782E4-3BF9-4C5E-B83D-7CAB0AA40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BAE2-8100-4741-B8DC-956A8C342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64C21-5ECD-4971-97D5-83FA11E79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58DFE-B6B7-4E3D-90AB-40F7EEB45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AECC24-7ADD-4C44-BB61-78C85E83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10854-2A79-42C5-9DA3-80AEFE39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FA75C-2079-403C-8758-DCD53608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8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1787-EDED-4E0F-9B21-B7D8765F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C470E-0468-4C5F-8917-437EC170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6B188-97F4-495B-8786-824E27F8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BB6F2-A785-43E6-904F-A47B74C1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001CC-F334-43A6-86CA-18DCA35E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34FDA-6BBF-4606-AC62-6CAE6C77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01E42-2A43-4D3A-B681-6FD5FC85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2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50C5-83AB-4FB2-A18A-0BBE359C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32FE-64ED-4568-A3A3-0605EC05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0D2E6-73DB-471A-A391-487817B38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C82B3-F2A1-4806-9D8D-1484D08E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043D3-5F63-4A88-9A2C-3024B132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80493-EC31-42CF-8E03-CA9993B4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1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78ED-AB74-49CA-8D13-FBE3A9CD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972E-37AD-4A67-8975-305DC38AD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CA3CF-AA8B-45A1-92D4-BBD201C3B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00C92-84F4-489F-8E04-511FB2C2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071CB-1CC5-4641-86A7-9F3A5BF0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0261F-BECE-4DD5-AE97-7C1F467F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1D289-473C-4457-B1D2-64966186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2B420-6DF4-4AD0-89EC-DD11A1B30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BFF09-208E-4681-BBA3-36668184A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687DA-984E-42D3-B466-A634302F1175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3043F-B622-4B36-8170-D4F4415F3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C025D-8A4F-4A88-BA29-C305390A7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8D35-226B-4C85-9641-9B967DA3D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00FD7A-78BF-4391-BDF2-F204A1555131}"/>
              </a:ext>
            </a:extLst>
          </p:cNvPr>
          <p:cNvSpPr/>
          <p:nvPr/>
        </p:nvSpPr>
        <p:spPr>
          <a:xfrm>
            <a:off x="945003" y="14038"/>
            <a:ext cx="10286256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2003-072F-4ACA-AC4C-C2CFAE2298E7}"/>
              </a:ext>
            </a:extLst>
          </p:cNvPr>
          <p:cNvSpPr/>
          <p:nvPr/>
        </p:nvSpPr>
        <p:spPr>
          <a:xfrm>
            <a:off x="0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71A641-65E7-4A86-A233-60B6122132CC}"/>
              </a:ext>
            </a:extLst>
          </p:cNvPr>
          <p:cNvSpPr/>
          <p:nvPr/>
        </p:nvSpPr>
        <p:spPr>
          <a:xfrm>
            <a:off x="48364" y="61103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88BEC8-60BC-439F-96D8-02688036E840}"/>
              </a:ext>
            </a:extLst>
          </p:cNvPr>
          <p:cNvSpPr/>
          <p:nvPr/>
        </p:nvSpPr>
        <p:spPr>
          <a:xfrm>
            <a:off x="39633" y="6503002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E3A5FD-136C-4940-A83A-03A6024606FC}"/>
              </a:ext>
            </a:extLst>
          </p:cNvPr>
          <p:cNvSpPr/>
          <p:nvPr/>
        </p:nvSpPr>
        <p:spPr>
          <a:xfrm>
            <a:off x="11399991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C477BE-4424-4E48-AB6E-DE6B1F712044}"/>
              </a:ext>
            </a:extLst>
          </p:cNvPr>
          <p:cNvSpPr/>
          <p:nvPr/>
        </p:nvSpPr>
        <p:spPr>
          <a:xfrm>
            <a:off x="11820786" y="71509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C38C0A-1A2E-4D1E-A1CF-AA52128C5F4B}"/>
              </a:ext>
            </a:extLst>
          </p:cNvPr>
          <p:cNvSpPr/>
          <p:nvPr/>
        </p:nvSpPr>
        <p:spPr>
          <a:xfrm>
            <a:off x="0" y="-1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74201B-948A-4E34-AB37-A86E38B2F64E}"/>
              </a:ext>
            </a:extLst>
          </p:cNvPr>
          <p:cNvSpPr/>
          <p:nvPr/>
        </p:nvSpPr>
        <p:spPr>
          <a:xfrm>
            <a:off x="39633" y="6503001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92FF7A-7B30-4409-A6F2-05798EB9346C}"/>
              </a:ext>
            </a:extLst>
          </p:cNvPr>
          <p:cNvSpPr/>
          <p:nvPr/>
        </p:nvSpPr>
        <p:spPr>
          <a:xfrm>
            <a:off x="11820517" y="6508225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54341A-515A-4262-AD1E-DA144F42DBD3}"/>
              </a:ext>
            </a:extLst>
          </p:cNvPr>
          <p:cNvSpPr/>
          <p:nvPr/>
        </p:nvSpPr>
        <p:spPr>
          <a:xfrm>
            <a:off x="1027275" y="80061"/>
            <a:ext cx="10107504" cy="670869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D38787-9143-4BCE-865B-64D0911107C8}"/>
              </a:ext>
            </a:extLst>
          </p:cNvPr>
          <p:cNvSpPr/>
          <p:nvPr/>
        </p:nvSpPr>
        <p:spPr>
          <a:xfrm>
            <a:off x="80100" y="126417"/>
            <a:ext cx="12003206" cy="6598342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08A-EB72-4E2E-905E-98620C6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Medical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DB8-6C83-4EA8-BCDD-0A7FD87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Portable Medical History</a:t>
            </a:r>
          </a:p>
          <a:p>
            <a:pPr lvl="1"/>
            <a:r>
              <a:rPr lang="en-US" dirty="0"/>
              <a:t>Unique ID</a:t>
            </a:r>
          </a:p>
          <a:p>
            <a:pPr lvl="1"/>
            <a:r>
              <a:rPr lang="en-US" dirty="0"/>
              <a:t>Updatable by Doctor (Unique Key)</a:t>
            </a:r>
          </a:p>
          <a:p>
            <a:r>
              <a:rPr lang="en-US" dirty="0"/>
              <a:t>Patient-Doctor Accessible</a:t>
            </a:r>
          </a:p>
          <a:p>
            <a:r>
              <a:rPr lang="en-US" dirty="0"/>
              <a:t>Patient Portal Source</a:t>
            </a:r>
          </a:p>
          <a:p>
            <a:pPr lvl="1"/>
            <a:r>
              <a:rPr lang="en-US" dirty="0"/>
              <a:t>Up-to-Date</a:t>
            </a:r>
          </a:p>
          <a:p>
            <a:pPr lvl="1"/>
            <a:r>
              <a:rPr lang="en-US" dirty="0"/>
              <a:t>Lab Availability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88697-2B51-4A70-AA12-5A50F8EA0160}"/>
              </a:ext>
            </a:extLst>
          </p:cNvPr>
          <p:cNvCxnSpPr/>
          <p:nvPr/>
        </p:nvCxnSpPr>
        <p:spPr>
          <a:xfrm>
            <a:off x="739588" y="13626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AEF4C-2415-4DBD-8FF1-A4DF785CA89C}"/>
              </a:ext>
            </a:extLst>
          </p:cNvPr>
          <p:cNvCxnSpPr/>
          <p:nvPr/>
        </p:nvCxnSpPr>
        <p:spPr>
          <a:xfrm>
            <a:off x="779929" y="14388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E6CCD75-DE01-49C7-9AC9-A307C7340FBE}"/>
              </a:ext>
            </a:extLst>
          </p:cNvPr>
          <p:cNvSpPr/>
          <p:nvPr/>
        </p:nvSpPr>
        <p:spPr>
          <a:xfrm>
            <a:off x="7081406" y="933949"/>
            <a:ext cx="587290" cy="5211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BC857E-8745-4D0D-BB56-A9B70672A89A}"/>
              </a:ext>
            </a:extLst>
          </p:cNvPr>
          <p:cNvSpPr/>
          <p:nvPr/>
        </p:nvSpPr>
        <p:spPr>
          <a:xfrm>
            <a:off x="10749878" y="947988"/>
            <a:ext cx="587290" cy="52115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204C26-7841-453C-B3A3-1C29A716B924}"/>
              </a:ext>
            </a:extLst>
          </p:cNvPr>
          <p:cNvSpPr/>
          <p:nvPr/>
        </p:nvSpPr>
        <p:spPr>
          <a:xfrm>
            <a:off x="7084894" y="998002"/>
            <a:ext cx="4232766" cy="51115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B6A15CE-2F04-42BF-8512-C13C8F0CACDC}"/>
              </a:ext>
            </a:extLst>
          </p:cNvPr>
          <p:cNvSpPr/>
          <p:nvPr/>
        </p:nvSpPr>
        <p:spPr>
          <a:xfrm>
            <a:off x="7155024" y="1953318"/>
            <a:ext cx="4121951" cy="4085658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1D27BA-6F91-4AF2-86C8-7F3BA08D7E8E}"/>
              </a:ext>
            </a:extLst>
          </p:cNvPr>
          <p:cNvSpPr/>
          <p:nvPr/>
        </p:nvSpPr>
        <p:spPr>
          <a:xfrm>
            <a:off x="11012288" y="1878056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4CA8CC-7335-49E4-B44A-7BAA3F09B648}"/>
              </a:ext>
            </a:extLst>
          </p:cNvPr>
          <p:cNvSpPr/>
          <p:nvPr/>
        </p:nvSpPr>
        <p:spPr>
          <a:xfrm>
            <a:off x="11003557" y="5827574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150D0E1-3F28-4D5C-89BF-328C20EC944D}"/>
              </a:ext>
            </a:extLst>
          </p:cNvPr>
          <p:cNvSpPr/>
          <p:nvPr/>
        </p:nvSpPr>
        <p:spPr>
          <a:xfrm>
            <a:off x="7129770" y="1867650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34DD80B-27DF-4EED-AFBC-5A4B757246D0}"/>
              </a:ext>
            </a:extLst>
          </p:cNvPr>
          <p:cNvSpPr/>
          <p:nvPr/>
        </p:nvSpPr>
        <p:spPr>
          <a:xfrm>
            <a:off x="7121039" y="5817168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E6B18-8723-49FC-BC79-01EC3C3C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10" y="1036831"/>
            <a:ext cx="789825" cy="849005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F57B3550-51F5-45F8-A890-DD98D3B04E77}"/>
              </a:ext>
            </a:extLst>
          </p:cNvPr>
          <p:cNvSpPr txBox="1">
            <a:spLocks/>
          </p:cNvSpPr>
          <p:nvPr/>
        </p:nvSpPr>
        <p:spPr>
          <a:xfrm>
            <a:off x="8076873" y="860981"/>
            <a:ext cx="3090414" cy="109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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Jane Doe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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E010D4E-9933-41D8-A64E-B86E1916311A}"/>
              </a:ext>
            </a:extLst>
          </p:cNvPr>
          <p:cNvGrpSpPr/>
          <p:nvPr/>
        </p:nvGrpSpPr>
        <p:grpSpPr>
          <a:xfrm>
            <a:off x="8025011" y="1034759"/>
            <a:ext cx="3175078" cy="700306"/>
            <a:chOff x="7155024" y="1027906"/>
            <a:chExt cx="3295060" cy="81202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2B4DBF3-E82B-4F27-B261-12A99799CC16}"/>
                </a:ext>
              </a:extLst>
            </p:cNvPr>
            <p:cNvSpPr/>
            <p:nvPr/>
          </p:nvSpPr>
          <p:spPr>
            <a:xfrm>
              <a:off x="7155024" y="1027906"/>
              <a:ext cx="3236710" cy="7484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012AF3C-C423-468A-BD6B-7561251AA888}"/>
                </a:ext>
              </a:extLst>
            </p:cNvPr>
            <p:cNvSpPr/>
            <p:nvPr/>
          </p:nvSpPr>
          <p:spPr>
            <a:xfrm>
              <a:off x="7213374" y="1091481"/>
              <a:ext cx="3236710" cy="7484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EA5A43C-1741-4A15-95EE-2AB544ACB181}"/>
              </a:ext>
            </a:extLst>
          </p:cNvPr>
          <p:cNvSpPr txBox="1">
            <a:spLocks/>
          </p:cNvSpPr>
          <p:nvPr/>
        </p:nvSpPr>
        <p:spPr>
          <a:xfrm>
            <a:off x="7304750" y="2038985"/>
            <a:ext cx="3839114" cy="388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Name: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Janice Dinah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Doeregard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Date of Birth: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March 15, 1987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Blood Type: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 (Negative)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Address: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17 South Street, Rahway, NJ 08961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Relationship Status: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Married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Pregnancy: Prenatal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Labs: </a:t>
            </a: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03/26/16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	05/23/17</a:t>
            </a:r>
          </a:p>
          <a:p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Insurance:</a:t>
            </a:r>
          </a:p>
        </p:txBody>
      </p:sp>
    </p:spTree>
    <p:extLst>
      <p:ext uri="{BB962C8B-B14F-4D97-AF65-F5344CB8AC3E}">
        <p14:creationId xmlns:p14="http://schemas.microsoft.com/office/powerpoint/2010/main" val="323994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08A-EB72-4E2E-905E-98620C6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Symptom 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DB8-6C83-4EA8-BCDD-0A7FD87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Associated Symptoms</a:t>
            </a:r>
          </a:p>
          <a:p>
            <a:pPr lvl="1"/>
            <a:r>
              <a:rPr lang="en-US" dirty="0"/>
              <a:t>Most Common vs. ABC Order</a:t>
            </a:r>
          </a:p>
          <a:p>
            <a:pPr lvl="1"/>
            <a:endParaRPr lang="en-US" dirty="0"/>
          </a:p>
          <a:p>
            <a:r>
              <a:rPr lang="en-US" dirty="0"/>
              <a:t>Internal Checklist</a:t>
            </a:r>
          </a:p>
          <a:p>
            <a:pPr lvl="1"/>
            <a:r>
              <a:rPr lang="en-US" dirty="0"/>
              <a:t>Risk Factor by Percentage</a:t>
            </a:r>
          </a:p>
          <a:p>
            <a:pPr lvl="1"/>
            <a:r>
              <a:rPr lang="en-US" dirty="0"/>
              <a:t>Rank Increases w/ Pregnancy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Emergency Alert</a:t>
            </a:r>
          </a:p>
          <a:p>
            <a:pPr lvl="1"/>
            <a:r>
              <a:rPr lang="en-US" dirty="0"/>
              <a:t>Updates Emergency Contacts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88697-2B51-4A70-AA12-5A50F8EA0160}"/>
              </a:ext>
            </a:extLst>
          </p:cNvPr>
          <p:cNvCxnSpPr/>
          <p:nvPr/>
        </p:nvCxnSpPr>
        <p:spPr>
          <a:xfrm>
            <a:off x="739588" y="13626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AEF4C-2415-4DBD-8FF1-A4DF785CA89C}"/>
              </a:ext>
            </a:extLst>
          </p:cNvPr>
          <p:cNvCxnSpPr/>
          <p:nvPr/>
        </p:nvCxnSpPr>
        <p:spPr>
          <a:xfrm>
            <a:off x="779929" y="14388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F6097-07FF-48D5-B82B-920450974E52}"/>
              </a:ext>
            </a:extLst>
          </p:cNvPr>
          <p:cNvGrpSpPr/>
          <p:nvPr/>
        </p:nvGrpSpPr>
        <p:grpSpPr>
          <a:xfrm>
            <a:off x="7081406" y="860981"/>
            <a:ext cx="4255762" cy="5298577"/>
            <a:chOff x="7081406" y="860981"/>
            <a:chExt cx="4255762" cy="5298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6CCD75-DE01-49C7-9AC9-A307C7340FBE}"/>
                </a:ext>
              </a:extLst>
            </p:cNvPr>
            <p:cNvSpPr/>
            <p:nvPr/>
          </p:nvSpPr>
          <p:spPr>
            <a:xfrm>
              <a:off x="7081406" y="933949"/>
              <a:ext cx="587290" cy="52115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BC857E-8745-4D0D-BB56-A9B70672A89A}"/>
                </a:ext>
              </a:extLst>
            </p:cNvPr>
            <p:cNvSpPr/>
            <p:nvPr/>
          </p:nvSpPr>
          <p:spPr>
            <a:xfrm>
              <a:off x="10749878" y="947988"/>
              <a:ext cx="587290" cy="52115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204C26-7841-453C-B3A3-1C29A716B924}"/>
                </a:ext>
              </a:extLst>
            </p:cNvPr>
            <p:cNvSpPr/>
            <p:nvPr/>
          </p:nvSpPr>
          <p:spPr>
            <a:xfrm>
              <a:off x="7084894" y="998002"/>
              <a:ext cx="4232766" cy="51115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B6A15CE-2F04-42BF-8512-C13C8F0CACDC}"/>
                </a:ext>
              </a:extLst>
            </p:cNvPr>
            <p:cNvSpPr/>
            <p:nvPr/>
          </p:nvSpPr>
          <p:spPr>
            <a:xfrm>
              <a:off x="7155024" y="1953318"/>
              <a:ext cx="4121951" cy="4085658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31D27BA-6F91-4AF2-86C8-7F3BA08D7E8E}"/>
                </a:ext>
              </a:extLst>
            </p:cNvPr>
            <p:cNvSpPr/>
            <p:nvPr/>
          </p:nvSpPr>
          <p:spPr>
            <a:xfrm>
              <a:off x="11012288" y="1878056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4CA8CC-7335-49E4-B44A-7BAA3F09B648}"/>
                </a:ext>
              </a:extLst>
            </p:cNvPr>
            <p:cNvSpPr/>
            <p:nvPr/>
          </p:nvSpPr>
          <p:spPr>
            <a:xfrm>
              <a:off x="11003557" y="5827574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150D0E1-3F28-4D5C-89BF-328C20EC944D}"/>
                </a:ext>
              </a:extLst>
            </p:cNvPr>
            <p:cNvSpPr/>
            <p:nvPr/>
          </p:nvSpPr>
          <p:spPr>
            <a:xfrm>
              <a:off x="7129770" y="1867650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34DD80B-27DF-4EED-AFBC-5A4B757246D0}"/>
                </a:ext>
              </a:extLst>
            </p:cNvPr>
            <p:cNvSpPr/>
            <p:nvPr/>
          </p:nvSpPr>
          <p:spPr>
            <a:xfrm>
              <a:off x="7121039" y="5817168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A7AF4CD-2DD4-4C46-B81A-AFD896288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178" t="66601" r="54812" b="1642"/>
            <a:stretch/>
          </p:blipFill>
          <p:spPr>
            <a:xfrm>
              <a:off x="7326066" y="2259512"/>
              <a:ext cx="825519" cy="762726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5E02230-3DE4-478B-A422-B9E50C7DF25F}"/>
                </a:ext>
              </a:extLst>
            </p:cNvPr>
            <p:cNvSpPr txBox="1">
              <a:spLocks/>
            </p:cNvSpPr>
            <p:nvPr/>
          </p:nvSpPr>
          <p:spPr>
            <a:xfrm>
              <a:off x="8360229" y="2213820"/>
              <a:ext cx="2643328" cy="356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Swelling</a:t>
              </a:r>
            </a:p>
            <a:p>
              <a:endPara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Pain / Tenderness</a:t>
              </a:r>
            </a:p>
            <a:p>
              <a:endPara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Warm Skin</a:t>
              </a:r>
            </a:p>
            <a:p>
              <a:endPara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Redness / Discoloration</a:t>
              </a:r>
            </a:p>
            <a:p>
              <a:endPara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Burning / Throbbing</a:t>
              </a:r>
            </a:p>
            <a:p>
              <a:endPara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Itching </a:t>
              </a:r>
            </a:p>
            <a:p>
              <a:endPara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Muscle Cramps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CD33A1C-9FE2-4307-8C2F-D66737C7098A}"/>
                </a:ext>
              </a:extLst>
            </p:cNvPr>
            <p:cNvSpPr/>
            <p:nvPr/>
          </p:nvSpPr>
          <p:spPr>
            <a:xfrm>
              <a:off x="11012288" y="1878056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372ABB5-7360-4713-A3CD-1E2391B604B9}"/>
                </a:ext>
              </a:extLst>
            </p:cNvPr>
            <p:cNvSpPr/>
            <p:nvPr/>
          </p:nvSpPr>
          <p:spPr>
            <a:xfrm>
              <a:off x="7129770" y="1867650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8759D9-345D-4242-8B81-37F1A603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7150" y="1036831"/>
              <a:ext cx="789825" cy="849005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D8FCD904-9B2C-4ED9-A4CA-F51F95005BC5}"/>
                </a:ext>
              </a:extLst>
            </p:cNvPr>
            <p:cNvSpPr txBox="1">
              <a:spLocks/>
            </p:cNvSpPr>
            <p:nvPr/>
          </p:nvSpPr>
          <p:spPr>
            <a:xfrm>
              <a:off x="7209502" y="860981"/>
              <a:ext cx="3090414" cy="10923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sym typeface="Wingdings" panose="05000000000000000000" pitchFamily="2" charset="2"/>
                </a:rPr>
                <a:t> </a:t>
              </a: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Jane Doe </a:t>
              </a: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sym typeface="Wingdings" panose="05000000000000000000" pitchFamily="2" charset="2"/>
                </a:rPr>
                <a:t></a:t>
              </a:r>
              <a:endPara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A31C5EC-09BD-4470-95C2-5E84D440BA4E}"/>
                </a:ext>
              </a:extLst>
            </p:cNvPr>
            <p:cNvGrpSpPr/>
            <p:nvPr/>
          </p:nvGrpSpPr>
          <p:grpSpPr>
            <a:xfrm>
              <a:off x="7155024" y="1027907"/>
              <a:ext cx="3180309" cy="714010"/>
              <a:chOff x="7155024" y="1027906"/>
              <a:chExt cx="3295060" cy="812025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88674DD-4EC0-4C31-903B-ED7EA1EDF24F}"/>
                  </a:ext>
                </a:extLst>
              </p:cNvPr>
              <p:cNvSpPr/>
              <p:nvPr/>
            </p:nvSpPr>
            <p:spPr>
              <a:xfrm>
                <a:off x="7155024" y="1027906"/>
                <a:ext cx="3236710" cy="7484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DA2E4E5-C374-4904-A830-164AED8DEA17}"/>
                  </a:ext>
                </a:extLst>
              </p:cNvPr>
              <p:cNvSpPr/>
              <p:nvPr/>
            </p:nvSpPr>
            <p:spPr>
              <a:xfrm>
                <a:off x="7213374" y="1091481"/>
                <a:ext cx="3236710" cy="7484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E87F8F-897B-40B3-AB3D-248E76EE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492" y="860799"/>
            <a:ext cx="426757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08A-EB72-4E2E-905E-98620C6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DB8-6C83-4EA8-BCDD-0A7FD87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604401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Microsoft PowerPoint</a:t>
            </a:r>
          </a:p>
          <a:p>
            <a:pPr lvl="1"/>
            <a:r>
              <a:rPr lang="en-US" dirty="0"/>
              <a:t>Graphics.</a:t>
            </a:r>
          </a:p>
          <a:p>
            <a:pPr lvl="1"/>
            <a:endParaRPr lang="en-US" dirty="0"/>
          </a:p>
          <a:p>
            <a:r>
              <a:rPr lang="en-US" dirty="0"/>
              <a:t>Google Images</a:t>
            </a:r>
          </a:p>
          <a:p>
            <a:pPr lvl="1"/>
            <a:r>
              <a:rPr lang="en-US" dirty="0"/>
              <a:t>Various ClipArt.</a:t>
            </a:r>
          </a:p>
          <a:p>
            <a:endParaRPr lang="en-US" dirty="0"/>
          </a:p>
          <a:p>
            <a:r>
              <a:rPr lang="en-US" dirty="0"/>
              <a:t>MIT AppInventor II</a:t>
            </a:r>
          </a:p>
          <a:p>
            <a:pPr lvl="1"/>
            <a:r>
              <a:rPr lang="en-US" dirty="0"/>
              <a:t>It crashes on the Home Page. D:</a:t>
            </a:r>
          </a:p>
          <a:p>
            <a:endParaRPr lang="en-US" dirty="0"/>
          </a:p>
          <a:p>
            <a:r>
              <a:rPr lang="en-US" dirty="0"/>
              <a:t>Database – </a:t>
            </a:r>
            <a:r>
              <a:rPr lang="en-US" dirty="0" err="1"/>
              <a:t>FirebaseDB</a:t>
            </a:r>
            <a:endParaRPr lang="en-US" dirty="0"/>
          </a:p>
          <a:p>
            <a:pPr lvl="1"/>
            <a:r>
              <a:rPr lang="en-US" dirty="0"/>
              <a:t>… Supposedly. &gt;:C</a:t>
            </a:r>
          </a:p>
          <a:p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dirty="0"/>
              <a:t>One day…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88697-2B51-4A70-AA12-5A50F8EA0160}"/>
              </a:ext>
            </a:extLst>
          </p:cNvPr>
          <p:cNvCxnSpPr/>
          <p:nvPr/>
        </p:nvCxnSpPr>
        <p:spPr>
          <a:xfrm>
            <a:off x="739588" y="13626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AEF4C-2415-4DBD-8FF1-A4DF785CA89C}"/>
              </a:ext>
            </a:extLst>
          </p:cNvPr>
          <p:cNvCxnSpPr/>
          <p:nvPr/>
        </p:nvCxnSpPr>
        <p:spPr>
          <a:xfrm>
            <a:off x="779929" y="14388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Image result for mit app inventor logo">
            <a:extLst>
              <a:ext uri="{FF2B5EF4-FFF2-40B4-BE49-F238E27FC236}">
                <a16:creationId xmlns:a16="http://schemas.microsoft.com/office/drawing/2014/main" id="{C4840BDF-4242-4207-96E4-BF35DD4C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4534"/>
            <a:ext cx="4838794" cy="33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icrosoft powerpoint logo">
            <a:extLst>
              <a:ext uri="{FF2B5EF4-FFF2-40B4-BE49-F238E27FC236}">
                <a16:creationId xmlns:a16="http://schemas.microsoft.com/office/drawing/2014/main" id="{33FD9746-32EC-4129-87D0-906F958D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227" y="365125"/>
            <a:ext cx="1854925" cy="18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rebasedb logo">
            <a:extLst>
              <a:ext uri="{FF2B5EF4-FFF2-40B4-BE49-F238E27FC236}">
                <a16:creationId xmlns:a16="http://schemas.microsoft.com/office/drawing/2014/main" id="{CF0E732C-051B-40D9-9AF0-03AF2893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45" y="4793904"/>
            <a:ext cx="4426132" cy="20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0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00FD7A-78BF-4391-BDF2-F204A1555131}"/>
              </a:ext>
            </a:extLst>
          </p:cNvPr>
          <p:cNvSpPr/>
          <p:nvPr/>
        </p:nvSpPr>
        <p:spPr>
          <a:xfrm>
            <a:off x="945003" y="14038"/>
            <a:ext cx="10286256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2003-072F-4ACA-AC4C-C2CFAE2298E7}"/>
              </a:ext>
            </a:extLst>
          </p:cNvPr>
          <p:cNvSpPr/>
          <p:nvPr/>
        </p:nvSpPr>
        <p:spPr>
          <a:xfrm>
            <a:off x="0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71A641-65E7-4A86-A233-60B6122132CC}"/>
              </a:ext>
            </a:extLst>
          </p:cNvPr>
          <p:cNvSpPr/>
          <p:nvPr/>
        </p:nvSpPr>
        <p:spPr>
          <a:xfrm>
            <a:off x="48364" y="61103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88BEC8-60BC-439F-96D8-02688036E840}"/>
              </a:ext>
            </a:extLst>
          </p:cNvPr>
          <p:cNvSpPr/>
          <p:nvPr/>
        </p:nvSpPr>
        <p:spPr>
          <a:xfrm>
            <a:off x="39633" y="6503002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A7C82-5B17-4848-8E96-3AA19360D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73" y="3088059"/>
            <a:ext cx="8999437" cy="304052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Questions?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DA2EFD8-453E-417E-9342-4CC6BF0FA480}"/>
              </a:ext>
            </a:extLst>
          </p:cNvPr>
          <p:cNvSpPr txBox="1">
            <a:spLocks/>
          </p:cNvSpPr>
          <p:nvPr/>
        </p:nvSpPr>
        <p:spPr>
          <a:xfrm>
            <a:off x="1574152" y="3003130"/>
            <a:ext cx="9144000" cy="10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E3A5FD-136C-4940-A83A-03A6024606FC}"/>
              </a:ext>
            </a:extLst>
          </p:cNvPr>
          <p:cNvSpPr/>
          <p:nvPr/>
        </p:nvSpPr>
        <p:spPr>
          <a:xfrm>
            <a:off x="11399991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C477BE-4424-4E48-AB6E-DE6B1F712044}"/>
              </a:ext>
            </a:extLst>
          </p:cNvPr>
          <p:cNvSpPr/>
          <p:nvPr/>
        </p:nvSpPr>
        <p:spPr>
          <a:xfrm>
            <a:off x="11820786" y="71509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C38C0A-1A2E-4D1E-A1CF-AA52128C5F4B}"/>
              </a:ext>
            </a:extLst>
          </p:cNvPr>
          <p:cNvSpPr/>
          <p:nvPr/>
        </p:nvSpPr>
        <p:spPr>
          <a:xfrm>
            <a:off x="0" y="-1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74201B-948A-4E34-AB37-A86E38B2F64E}"/>
              </a:ext>
            </a:extLst>
          </p:cNvPr>
          <p:cNvSpPr/>
          <p:nvPr/>
        </p:nvSpPr>
        <p:spPr>
          <a:xfrm>
            <a:off x="39633" y="6503001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92FF7A-7B30-4409-A6F2-05798EB9346C}"/>
              </a:ext>
            </a:extLst>
          </p:cNvPr>
          <p:cNvSpPr/>
          <p:nvPr/>
        </p:nvSpPr>
        <p:spPr>
          <a:xfrm>
            <a:off x="11820517" y="6508225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54341A-515A-4262-AD1E-DA144F42DBD3}"/>
              </a:ext>
            </a:extLst>
          </p:cNvPr>
          <p:cNvSpPr/>
          <p:nvPr/>
        </p:nvSpPr>
        <p:spPr>
          <a:xfrm>
            <a:off x="1027275" y="80061"/>
            <a:ext cx="10107504" cy="670869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D38787-9143-4BCE-865B-64D0911107C8}"/>
              </a:ext>
            </a:extLst>
          </p:cNvPr>
          <p:cNvSpPr/>
          <p:nvPr/>
        </p:nvSpPr>
        <p:spPr>
          <a:xfrm>
            <a:off x="80100" y="126417"/>
            <a:ext cx="12003206" cy="6598342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00FD7A-78BF-4391-BDF2-F204A1555131}"/>
              </a:ext>
            </a:extLst>
          </p:cNvPr>
          <p:cNvSpPr/>
          <p:nvPr/>
        </p:nvSpPr>
        <p:spPr>
          <a:xfrm>
            <a:off x="945003" y="14038"/>
            <a:ext cx="10286256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2003-072F-4ACA-AC4C-C2CFAE2298E7}"/>
              </a:ext>
            </a:extLst>
          </p:cNvPr>
          <p:cNvSpPr/>
          <p:nvPr/>
        </p:nvSpPr>
        <p:spPr>
          <a:xfrm>
            <a:off x="0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7A4F5D-1347-46BE-BE9C-C3F0413C056C}"/>
              </a:ext>
            </a:extLst>
          </p:cNvPr>
          <p:cNvGrpSpPr/>
          <p:nvPr/>
        </p:nvGrpSpPr>
        <p:grpSpPr>
          <a:xfrm>
            <a:off x="2250803" y="921530"/>
            <a:ext cx="7342558" cy="3256324"/>
            <a:chOff x="4507865" y="2868710"/>
            <a:chExt cx="4053180" cy="17469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7EEFC0-10D8-427A-9A45-EA131D328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7865" y="2868711"/>
              <a:ext cx="1357991" cy="130738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1634DD-004B-4A50-A969-8E28B8DB1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6531" y="2868711"/>
              <a:ext cx="1028819" cy="17469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60007D-019A-4892-A038-537CDE79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203054" y="2868710"/>
              <a:ext cx="1357991" cy="1307383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71A641-65E7-4A86-A233-60B6122132CC}"/>
              </a:ext>
            </a:extLst>
          </p:cNvPr>
          <p:cNvSpPr/>
          <p:nvPr/>
        </p:nvSpPr>
        <p:spPr>
          <a:xfrm>
            <a:off x="48364" y="61103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88BEC8-60BC-439F-96D8-02688036E840}"/>
              </a:ext>
            </a:extLst>
          </p:cNvPr>
          <p:cNvSpPr/>
          <p:nvPr/>
        </p:nvSpPr>
        <p:spPr>
          <a:xfrm>
            <a:off x="39633" y="6503002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A7C82-5B17-4848-8E96-3AA19360D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73" y="4021306"/>
            <a:ext cx="8999437" cy="210727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.THE END.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DA2EFD8-453E-417E-9342-4CC6BF0FA480}"/>
              </a:ext>
            </a:extLst>
          </p:cNvPr>
          <p:cNvSpPr txBox="1">
            <a:spLocks/>
          </p:cNvSpPr>
          <p:nvPr/>
        </p:nvSpPr>
        <p:spPr>
          <a:xfrm>
            <a:off x="1574152" y="3003130"/>
            <a:ext cx="9144000" cy="10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E3A5FD-136C-4940-A83A-03A6024606FC}"/>
              </a:ext>
            </a:extLst>
          </p:cNvPr>
          <p:cNvSpPr/>
          <p:nvPr/>
        </p:nvSpPr>
        <p:spPr>
          <a:xfrm>
            <a:off x="11399991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C477BE-4424-4E48-AB6E-DE6B1F712044}"/>
              </a:ext>
            </a:extLst>
          </p:cNvPr>
          <p:cNvSpPr/>
          <p:nvPr/>
        </p:nvSpPr>
        <p:spPr>
          <a:xfrm>
            <a:off x="11820786" y="71509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C38C0A-1A2E-4D1E-A1CF-AA52128C5F4B}"/>
              </a:ext>
            </a:extLst>
          </p:cNvPr>
          <p:cNvSpPr/>
          <p:nvPr/>
        </p:nvSpPr>
        <p:spPr>
          <a:xfrm>
            <a:off x="0" y="-1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74201B-948A-4E34-AB37-A86E38B2F64E}"/>
              </a:ext>
            </a:extLst>
          </p:cNvPr>
          <p:cNvSpPr/>
          <p:nvPr/>
        </p:nvSpPr>
        <p:spPr>
          <a:xfrm>
            <a:off x="39633" y="6503001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92FF7A-7B30-4409-A6F2-05798EB9346C}"/>
              </a:ext>
            </a:extLst>
          </p:cNvPr>
          <p:cNvSpPr/>
          <p:nvPr/>
        </p:nvSpPr>
        <p:spPr>
          <a:xfrm>
            <a:off x="11820517" y="6508225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54341A-515A-4262-AD1E-DA144F42DBD3}"/>
              </a:ext>
            </a:extLst>
          </p:cNvPr>
          <p:cNvSpPr/>
          <p:nvPr/>
        </p:nvSpPr>
        <p:spPr>
          <a:xfrm>
            <a:off x="1027275" y="80061"/>
            <a:ext cx="10107504" cy="670869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D38787-9143-4BCE-865B-64D0911107C8}"/>
              </a:ext>
            </a:extLst>
          </p:cNvPr>
          <p:cNvSpPr/>
          <p:nvPr/>
        </p:nvSpPr>
        <p:spPr>
          <a:xfrm>
            <a:off x="80100" y="126417"/>
            <a:ext cx="12003206" cy="6598342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3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00FD7A-78BF-4391-BDF2-F204A1555131}"/>
              </a:ext>
            </a:extLst>
          </p:cNvPr>
          <p:cNvSpPr/>
          <p:nvPr/>
        </p:nvSpPr>
        <p:spPr>
          <a:xfrm>
            <a:off x="945003" y="14038"/>
            <a:ext cx="10286256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2003-072F-4ACA-AC4C-C2CFAE2298E7}"/>
              </a:ext>
            </a:extLst>
          </p:cNvPr>
          <p:cNvSpPr/>
          <p:nvPr/>
        </p:nvSpPr>
        <p:spPr>
          <a:xfrm>
            <a:off x="0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71A641-65E7-4A86-A233-60B6122132CC}"/>
              </a:ext>
            </a:extLst>
          </p:cNvPr>
          <p:cNvSpPr/>
          <p:nvPr/>
        </p:nvSpPr>
        <p:spPr>
          <a:xfrm>
            <a:off x="48364" y="61103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88BEC8-60BC-439F-96D8-02688036E840}"/>
              </a:ext>
            </a:extLst>
          </p:cNvPr>
          <p:cNvSpPr/>
          <p:nvPr/>
        </p:nvSpPr>
        <p:spPr>
          <a:xfrm>
            <a:off x="39633" y="6503002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E3A5FD-136C-4940-A83A-03A6024606FC}"/>
              </a:ext>
            </a:extLst>
          </p:cNvPr>
          <p:cNvSpPr/>
          <p:nvPr/>
        </p:nvSpPr>
        <p:spPr>
          <a:xfrm>
            <a:off x="11399991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C477BE-4424-4E48-AB6E-DE6B1F712044}"/>
              </a:ext>
            </a:extLst>
          </p:cNvPr>
          <p:cNvSpPr/>
          <p:nvPr/>
        </p:nvSpPr>
        <p:spPr>
          <a:xfrm>
            <a:off x="11820786" y="71509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C38C0A-1A2E-4D1E-A1CF-AA52128C5F4B}"/>
              </a:ext>
            </a:extLst>
          </p:cNvPr>
          <p:cNvSpPr/>
          <p:nvPr/>
        </p:nvSpPr>
        <p:spPr>
          <a:xfrm>
            <a:off x="0" y="-1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74201B-948A-4E34-AB37-A86E38B2F64E}"/>
              </a:ext>
            </a:extLst>
          </p:cNvPr>
          <p:cNvSpPr/>
          <p:nvPr/>
        </p:nvSpPr>
        <p:spPr>
          <a:xfrm>
            <a:off x="39633" y="6503001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92FF7A-7B30-4409-A6F2-05798EB9346C}"/>
              </a:ext>
            </a:extLst>
          </p:cNvPr>
          <p:cNvSpPr/>
          <p:nvPr/>
        </p:nvSpPr>
        <p:spPr>
          <a:xfrm>
            <a:off x="11820517" y="6508225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54341A-515A-4262-AD1E-DA144F42DBD3}"/>
              </a:ext>
            </a:extLst>
          </p:cNvPr>
          <p:cNvSpPr/>
          <p:nvPr/>
        </p:nvSpPr>
        <p:spPr>
          <a:xfrm>
            <a:off x="1027275" y="80061"/>
            <a:ext cx="10107504" cy="670869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D38787-9143-4BCE-865B-64D0911107C8}"/>
              </a:ext>
            </a:extLst>
          </p:cNvPr>
          <p:cNvSpPr/>
          <p:nvPr/>
        </p:nvSpPr>
        <p:spPr>
          <a:xfrm>
            <a:off x="80100" y="126417"/>
            <a:ext cx="12003206" cy="6598342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8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00FD7A-78BF-4391-BDF2-F204A1555131}"/>
              </a:ext>
            </a:extLst>
          </p:cNvPr>
          <p:cNvSpPr/>
          <p:nvPr/>
        </p:nvSpPr>
        <p:spPr>
          <a:xfrm>
            <a:off x="945003" y="14038"/>
            <a:ext cx="10286256" cy="685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52003-072F-4ACA-AC4C-C2CFAE2298E7}"/>
              </a:ext>
            </a:extLst>
          </p:cNvPr>
          <p:cNvSpPr/>
          <p:nvPr/>
        </p:nvSpPr>
        <p:spPr>
          <a:xfrm>
            <a:off x="0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7A4F5D-1347-46BE-BE9C-C3F0413C056C}"/>
              </a:ext>
            </a:extLst>
          </p:cNvPr>
          <p:cNvGrpSpPr/>
          <p:nvPr/>
        </p:nvGrpSpPr>
        <p:grpSpPr>
          <a:xfrm>
            <a:off x="2334404" y="921530"/>
            <a:ext cx="7342558" cy="3256324"/>
            <a:chOff x="4507865" y="2868710"/>
            <a:chExt cx="4053180" cy="17469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7EEFC0-10D8-427A-9A45-EA131D328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7865" y="2868711"/>
              <a:ext cx="1357991" cy="130738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1634DD-004B-4A50-A969-8E28B8DB1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6531" y="2868711"/>
              <a:ext cx="1028819" cy="17469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60007D-019A-4892-A038-537CDE79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203054" y="2868710"/>
              <a:ext cx="1357991" cy="1307383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71A641-65E7-4A86-A233-60B6122132CC}"/>
              </a:ext>
            </a:extLst>
          </p:cNvPr>
          <p:cNvSpPr/>
          <p:nvPr/>
        </p:nvSpPr>
        <p:spPr>
          <a:xfrm>
            <a:off x="48364" y="61103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88BEC8-60BC-439F-96D8-02688036E840}"/>
              </a:ext>
            </a:extLst>
          </p:cNvPr>
          <p:cNvSpPr/>
          <p:nvPr/>
        </p:nvSpPr>
        <p:spPr>
          <a:xfrm>
            <a:off x="39633" y="6503002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1">
            <a:extLst>
              <a:ext uri="{FF2B5EF4-FFF2-40B4-BE49-F238E27FC236}">
                <a16:creationId xmlns:a16="http://schemas.microsoft.com/office/drawing/2014/main" id="{A147BB09-765A-41EA-AA94-EE57637F9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3203" y="2010503"/>
            <a:ext cx="6545594" cy="334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ArchUp">
              <a:avLst>
                <a:gd name="adj" fmla="val 9343681"/>
              </a:avLst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rtDeco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1" i="0" u="none" strike="noStrike" normalizeH="0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Matura MT Script Capitals" panose="03020802060602070202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Baby </a:t>
            </a:r>
            <a:r>
              <a:rPr kumimoji="0" lang="en-US" altLang="en-US" sz="4400" b="1" i="0" u="none" strike="noStrike" normalizeH="0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Matura MT Script Capitals" panose="03020802060602070202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n-US" altLang="en-US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atura MT Script Capitals" panose="03020802060602070202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atura MT Script Capitals" panose="03020802060602070202" pitchFamily="66" charset="0"/>
                <a:cs typeface="Times New Roman" panose="02020603050405020304" pitchFamily="18" charset="0"/>
              </a:rPr>
              <a:t>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A7C82-5B17-4848-8E96-3AA19360D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273" y="4702786"/>
            <a:ext cx="9144000" cy="1425794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Team 28: In My Feelings</a:t>
            </a:r>
          </a:p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Mehvish Ali,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Chogozie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Ofodike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, Jose Maldonado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DA2EFD8-453E-417E-9342-4CC6BF0FA480}"/>
              </a:ext>
            </a:extLst>
          </p:cNvPr>
          <p:cNvSpPr txBox="1">
            <a:spLocks/>
          </p:cNvSpPr>
          <p:nvPr/>
        </p:nvSpPr>
        <p:spPr>
          <a:xfrm>
            <a:off x="1574152" y="3003130"/>
            <a:ext cx="9144000" cy="10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Portable Medical Assistant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E3A5FD-136C-4940-A83A-03A6024606FC}"/>
              </a:ext>
            </a:extLst>
          </p:cNvPr>
          <p:cNvSpPr/>
          <p:nvPr/>
        </p:nvSpPr>
        <p:spPr>
          <a:xfrm>
            <a:off x="11399991" y="0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C477BE-4424-4E48-AB6E-DE6B1F712044}"/>
              </a:ext>
            </a:extLst>
          </p:cNvPr>
          <p:cNvSpPr/>
          <p:nvPr/>
        </p:nvSpPr>
        <p:spPr>
          <a:xfrm>
            <a:off x="11820786" y="71509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C38C0A-1A2E-4D1E-A1CF-AA52128C5F4B}"/>
              </a:ext>
            </a:extLst>
          </p:cNvPr>
          <p:cNvSpPr/>
          <p:nvPr/>
        </p:nvSpPr>
        <p:spPr>
          <a:xfrm>
            <a:off x="0" y="-1"/>
            <a:ext cx="773764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574201B-948A-4E34-AB37-A86E38B2F64E}"/>
              </a:ext>
            </a:extLst>
          </p:cNvPr>
          <p:cNvSpPr/>
          <p:nvPr/>
        </p:nvSpPr>
        <p:spPr>
          <a:xfrm>
            <a:off x="39633" y="6503001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92FF7A-7B30-4409-A6F2-05798EB9346C}"/>
              </a:ext>
            </a:extLst>
          </p:cNvPr>
          <p:cNvSpPr/>
          <p:nvPr/>
        </p:nvSpPr>
        <p:spPr>
          <a:xfrm>
            <a:off x="11820517" y="6508225"/>
            <a:ext cx="285247" cy="28575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54341A-515A-4262-AD1E-DA144F42DBD3}"/>
              </a:ext>
            </a:extLst>
          </p:cNvPr>
          <p:cNvSpPr/>
          <p:nvPr/>
        </p:nvSpPr>
        <p:spPr>
          <a:xfrm>
            <a:off x="1027275" y="80061"/>
            <a:ext cx="10107504" cy="6708690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D38787-9143-4BCE-865B-64D0911107C8}"/>
              </a:ext>
            </a:extLst>
          </p:cNvPr>
          <p:cNvSpPr/>
          <p:nvPr/>
        </p:nvSpPr>
        <p:spPr>
          <a:xfrm>
            <a:off x="80100" y="126417"/>
            <a:ext cx="12003206" cy="6598342"/>
          </a:xfrm>
          <a:prstGeom prst="roundRect">
            <a:avLst>
              <a:gd name="adj" fmla="val 4611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8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08A-EB72-4E2E-905E-98620C64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Home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DB8-6C83-4EA8-BCDD-0A7FD87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Soft Colors</a:t>
            </a:r>
          </a:p>
          <a:p>
            <a:pPr lvl="1"/>
            <a:r>
              <a:rPr lang="en-US" dirty="0"/>
              <a:t>Baby Blue, Cream</a:t>
            </a:r>
          </a:p>
          <a:p>
            <a:r>
              <a:rPr lang="en-US" dirty="0"/>
              <a:t>Feminine Design</a:t>
            </a:r>
          </a:p>
          <a:p>
            <a:pPr lvl="1"/>
            <a:r>
              <a:rPr lang="en-US" dirty="0"/>
              <a:t>Pink, Cursive</a:t>
            </a:r>
          </a:p>
          <a:p>
            <a:r>
              <a:rPr lang="en-US" dirty="0"/>
              <a:t>Maternal Symbolism</a:t>
            </a:r>
          </a:p>
          <a:p>
            <a:pPr lvl="1"/>
            <a:r>
              <a:rPr lang="en-US" dirty="0"/>
              <a:t>Angel Feathers, Felines</a:t>
            </a:r>
          </a:p>
          <a:p>
            <a:r>
              <a:rPr lang="en-US" dirty="0"/>
              <a:t>Interesting Graphics</a:t>
            </a:r>
          </a:p>
          <a:p>
            <a:r>
              <a:rPr lang="en-US" dirty="0"/>
              <a:t>Easy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2B0A2-BECC-4392-AF97-3276ABC4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230" y="933949"/>
            <a:ext cx="4267570" cy="524301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88697-2B51-4A70-AA12-5A50F8EA0160}"/>
              </a:ext>
            </a:extLst>
          </p:cNvPr>
          <p:cNvCxnSpPr/>
          <p:nvPr/>
        </p:nvCxnSpPr>
        <p:spPr>
          <a:xfrm>
            <a:off x="739588" y="13626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AEF4C-2415-4DBD-8FF1-A4DF785CA89C}"/>
              </a:ext>
            </a:extLst>
          </p:cNvPr>
          <p:cNvCxnSpPr/>
          <p:nvPr/>
        </p:nvCxnSpPr>
        <p:spPr>
          <a:xfrm>
            <a:off x="779929" y="14388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0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6B8CE-DC56-4236-A7B7-5DBAA9D2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08A-EB72-4E2E-905E-98620C64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Loading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DB8-6C83-4EA8-BCDD-0A7FD87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Maternal Imagery</a:t>
            </a:r>
          </a:p>
          <a:p>
            <a:pPr lvl="1"/>
            <a:r>
              <a:rPr lang="en-US" dirty="0"/>
              <a:t>Baby Chicks and Eggs</a:t>
            </a:r>
          </a:p>
          <a:p>
            <a:endParaRPr lang="en-US" dirty="0"/>
          </a:p>
          <a:p>
            <a:r>
              <a:rPr lang="en-US" dirty="0"/>
              <a:t>Interesting Facts</a:t>
            </a:r>
          </a:p>
          <a:p>
            <a:pPr lvl="1"/>
            <a:r>
              <a:rPr lang="en-US" dirty="0"/>
              <a:t>Dangerous Warning Signs</a:t>
            </a:r>
          </a:p>
          <a:p>
            <a:pPr lvl="1"/>
            <a:r>
              <a:rPr lang="en-US" dirty="0"/>
              <a:t>Medical Care for Women</a:t>
            </a:r>
          </a:p>
          <a:p>
            <a:pPr lvl="1"/>
            <a:r>
              <a:rPr lang="en-US" dirty="0"/>
              <a:t>Medical Care for Infants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88697-2B51-4A70-AA12-5A50F8EA0160}"/>
              </a:ext>
            </a:extLst>
          </p:cNvPr>
          <p:cNvCxnSpPr/>
          <p:nvPr/>
        </p:nvCxnSpPr>
        <p:spPr>
          <a:xfrm>
            <a:off x="739588" y="13626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AEF4C-2415-4DBD-8FF1-A4DF785CA89C}"/>
              </a:ext>
            </a:extLst>
          </p:cNvPr>
          <p:cNvCxnSpPr/>
          <p:nvPr/>
        </p:nvCxnSpPr>
        <p:spPr>
          <a:xfrm>
            <a:off x="779929" y="14388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2B90772-3193-4C32-A02C-96CCCFD0B56B}"/>
              </a:ext>
            </a:extLst>
          </p:cNvPr>
          <p:cNvGrpSpPr/>
          <p:nvPr/>
        </p:nvGrpSpPr>
        <p:grpSpPr>
          <a:xfrm>
            <a:off x="5199017" y="1826931"/>
            <a:ext cx="6354327" cy="3989567"/>
            <a:chOff x="5408022" y="-5140489"/>
            <a:chExt cx="8015923" cy="5087620"/>
          </a:xfrm>
        </p:grpSpPr>
        <p:pic>
          <p:nvPicPr>
            <p:cNvPr id="20" name="Picture 10" descr="Image result for cracked whole egg clipart">
              <a:extLst>
                <a:ext uri="{FF2B5EF4-FFF2-40B4-BE49-F238E27FC236}">
                  <a16:creationId xmlns:a16="http://schemas.microsoft.com/office/drawing/2014/main" id="{A1E92C5B-7EFC-47D5-B368-BF0EACACBA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6144" y1="35131" x2="74673" y2="12582"/>
                          <a14:foregroundMark x1="79412" y1="86928" x2="79412" y2="74346"/>
                          <a14:foregroundMark x1="77614" y1="57353" x2="77288" y2="57353"/>
                          <a14:foregroundMark x1="27288" y1="77778" x2="32680" y2="69771"/>
                          <a14:foregroundMark x1="28431" y1="58497" x2="25817" y2="54739"/>
                          <a14:foregroundMark x1="63072" y1="72549" x2="62745" y2="71569"/>
                          <a14:foregroundMark x1="66830" y1="66340" x2="66830" y2="66340"/>
                          <a14:foregroundMark x1="70261" y1="71569" x2="70261" y2="71569"/>
                          <a14:foregroundMark x1="66667" y1="68137" x2="66667" y2="68137"/>
                          <a14:foregroundMark x1="66176" y1="68954" x2="66176" y2="68954"/>
                          <a14:foregroundMark x1="65523" y1="66830" x2="64542" y2="67320"/>
                          <a14:foregroundMark x1="70915" y1="84477" x2="82353" y2="72876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9" t="3080" r="9707" b="53861"/>
            <a:stretch/>
          </p:blipFill>
          <p:spPr bwMode="auto">
            <a:xfrm>
              <a:off x="6916782" y="-5094769"/>
              <a:ext cx="17780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chick and egg shells clipart">
              <a:extLst>
                <a:ext uri="{FF2B5EF4-FFF2-40B4-BE49-F238E27FC236}">
                  <a16:creationId xmlns:a16="http://schemas.microsoft.com/office/drawing/2014/main" id="{CD4482B5-29A8-4BBA-BB61-B91B9D5834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0357" l="0" r="100000">
                          <a14:backgroundMark x1="47550" y1="78929" x2="47550" y2="78929"/>
                          <a14:backgroundMark x1="43516" y1="76786" x2="59654" y2="767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8"/>
            <a:stretch/>
          </p:blipFill>
          <p:spPr bwMode="auto">
            <a:xfrm>
              <a:off x="6813595" y="-2582709"/>
              <a:ext cx="3305175" cy="242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Image result for cracked whole egg clipart">
              <a:extLst>
                <a:ext uri="{FF2B5EF4-FFF2-40B4-BE49-F238E27FC236}">
                  <a16:creationId xmlns:a16="http://schemas.microsoft.com/office/drawing/2014/main" id="{B3D3179D-5114-47D2-A0ED-BC15BFCAD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6144" y1="35131" x2="74673" y2="12582"/>
                          <a14:foregroundMark x1="79412" y1="86928" x2="79412" y2="74346"/>
                          <a14:foregroundMark x1="77614" y1="57353" x2="77288" y2="57353"/>
                          <a14:foregroundMark x1="27288" y1="77778" x2="32680" y2="69771"/>
                          <a14:foregroundMark x1="28431" y1="58497" x2="25817" y2="54739"/>
                          <a14:foregroundMark x1="63072" y1="72549" x2="62745" y2="71569"/>
                          <a14:foregroundMark x1="66830" y1="66340" x2="66830" y2="66340"/>
                          <a14:foregroundMark x1="70261" y1="71569" x2="70261" y2="71569"/>
                          <a14:foregroundMark x1="66667" y1="68137" x2="66667" y2="68137"/>
                          <a14:foregroundMark x1="66176" y1="68954" x2="66176" y2="68954"/>
                          <a14:foregroundMark x1="65523" y1="66830" x2="64542" y2="67320"/>
                          <a14:foregroundMark x1="70915" y1="84477" x2="82353" y2="72876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3" t="3810" r="54592" b="53132"/>
            <a:stretch/>
          </p:blipFill>
          <p:spPr bwMode="auto">
            <a:xfrm>
              <a:off x="5408022" y="-5094769"/>
              <a:ext cx="17780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854FA1-EC18-4474-B055-E10906EFBA34}"/>
                </a:ext>
              </a:extLst>
            </p:cNvPr>
            <p:cNvGrpSpPr/>
            <p:nvPr/>
          </p:nvGrpSpPr>
          <p:grpSpPr>
            <a:xfrm>
              <a:off x="10118770" y="-2478569"/>
              <a:ext cx="3305175" cy="2425700"/>
              <a:chOff x="4710748" y="2616200"/>
              <a:chExt cx="3305175" cy="2425700"/>
            </a:xfrm>
          </p:grpSpPr>
          <p:pic>
            <p:nvPicPr>
              <p:cNvPr id="25" name="Picture 2" descr="Image result for chick and egg shells clipart">
                <a:extLst>
                  <a:ext uri="{FF2B5EF4-FFF2-40B4-BE49-F238E27FC236}">
                    <a16:creationId xmlns:a16="http://schemas.microsoft.com/office/drawing/2014/main" id="{24CA99FF-903F-4D39-A8B6-1E5329CC3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0357" l="0" r="100000">
                            <a14:backgroundMark x1="47550" y1="78929" x2="47550" y2="78929"/>
                            <a14:backgroundMark x1="43516" y1="76786" x2="59654" y2="76786"/>
                            <a14:backgroundMark x1="78386" y1="11071" x2="72334" y2="89286"/>
                            <a14:backgroundMark x1="60807" y1="11071" x2="73487" y2="78214"/>
                            <a14:backgroundMark x1="62536" y1="61071" x2="61095" y2="16071"/>
                            <a14:backgroundMark x1="68876" y1="70714" x2="39769" y2="96071"/>
                            <a14:backgroundMark x1="33718" y1="82500" x2="63401" y2="73929"/>
                            <a14:backgroundMark x1="48415" y1="78571" x2="31700" y2="80714"/>
                            <a14:backgroundMark x1="44957" y1="75714" x2="36311" y2="73571"/>
                            <a14:backgroundMark x1="35159" y1="81786" x2="10951" y2="83929"/>
                            <a14:backgroundMark x1="8646" y1="73214" x2="15274" y2="760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"/>
              <a:stretch/>
            </p:blipFill>
            <p:spPr bwMode="auto">
              <a:xfrm>
                <a:off x="4710748" y="2616200"/>
                <a:ext cx="3305175" cy="2425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Image result for chick and egg shells clipart">
                <a:extLst>
                  <a:ext uri="{FF2B5EF4-FFF2-40B4-BE49-F238E27FC236}">
                    <a16:creationId xmlns:a16="http://schemas.microsoft.com/office/drawing/2014/main" id="{3404D86E-1C0E-4E8E-B255-AB2CD14D6D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0357" l="0" r="100000">
                            <a14:foregroundMark x1="76081" y1="22143" x2="70605" y2="62857"/>
                            <a14:backgroundMark x1="47550" y1="78929" x2="47550" y2="78929"/>
                            <a14:backgroundMark x1="43516" y1="76786" x2="59654" y2="76786"/>
                            <a14:backgroundMark x1="55908" y1="37143" x2="49280" y2="63571"/>
                            <a14:backgroundMark x1="55043" y1="71071" x2="54179" y2="58571"/>
                            <a14:backgroundMark x1="73775" y1="82143" x2="73775" y2="82143"/>
                            <a14:backgroundMark x1="74352" y1="75357" x2="70029" y2="90357"/>
                            <a14:backgroundMark x1="91643" y1="70357" x2="87608" y2="83571"/>
                            <a14:backgroundMark x1="47839" y1="23571" x2="48415" y2="64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63" b="9048"/>
              <a:stretch/>
            </p:blipFill>
            <p:spPr bwMode="auto">
              <a:xfrm>
                <a:off x="6363335" y="2827020"/>
                <a:ext cx="1574483" cy="2075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D6597F-599D-47B1-8FB5-7EB6A69C246E}"/>
                </a:ext>
              </a:extLst>
            </p:cNvPr>
            <p:cNvGrpSpPr/>
            <p:nvPr/>
          </p:nvGrpSpPr>
          <p:grpSpPr>
            <a:xfrm>
              <a:off x="8542382" y="-4983009"/>
              <a:ext cx="1742440" cy="2346960"/>
              <a:chOff x="3134360" y="111760"/>
              <a:chExt cx="1742440" cy="2346960"/>
            </a:xfrm>
          </p:grpSpPr>
          <p:pic>
            <p:nvPicPr>
              <p:cNvPr id="28" name="Picture 27" descr="Image result for cracked whole egg clipart">
                <a:extLst>
                  <a:ext uri="{FF2B5EF4-FFF2-40B4-BE49-F238E27FC236}">
                    <a16:creationId xmlns:a16="http://schemas.microsoft.com/office/drawing/2014/main" id="{57412647-44F1-49B5-9B17-5A1A20BB5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6144" y1="35131" x2="74673" y2="12582"/>
                            <a14:foregroundMark x1="79412" y1="86928" x2="79412" y2="74346"/>
                            <a14:foregroundMark x1="77614" y1="57353" x2="77288" y2="57353"/>
                            <a14:foregroundMark x1="27288" y1="77778" x2="32680" y2="69771"/>
                            <a14:foregroundMark x1="28431" y1="58497" x2="25817" y2="54739"/>
                            <a14:foregroundMark x1="63072" y1="72549" x2="62745" y2="71569"/>
                            <a14:foregroundMark x1="66830" y1="66340" x2="66830" y2="66340"/>
                            <a14:foregroundMark x1="70261" y1="71569" x2="70261" y2="71569"/>
                            <a14:foregroundMark x1="66667" y1="68137" x2="66667" y2="68137"/>
                            <a14:foregroundMark x1="66176" y1="68954" x2="66176" y2="68954"/>
                            <a14:foregroundMark x1="65523" y1="66830" x2="64542" y2="67320"/>
                            <a14:foregroundMark x1="70915" y1="84477" x2="82353" y2="72876"/>
                          </a14:backgroundRemoval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96" t="51775" r="54400"/>
              <a:stretch/>
            </p:blipFill>
            <p:spPr bwMode="auto">
              <a:xfrm>
                <a:off x="3134360" y="111760"/>
                <a:ext cx="1742440" cy="2346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chick and egg shells clipart">
                <a:extLst>
                  <a:ext uri="{FF2B5EF4-FFF2-40B4-BE49-F238E27FC236}">
                    <a16:creationId xmlns:a16="http://schemas.microsoft.com/office/drawing/2014/main" id="{0D6B6F79-610D-4C22-814C-95EE5303F0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0357" l="0" r="100000">
                            <a14:foregroundMark x1="76081" y1="22143" x2="70605" y2="62857"/>
                            <a14:backgroundMark x1="47550" y1="78929" x2="47550" y2="78929"/>
                            <a14:backgroundMark x1="43516" y1="76786" x2="59654" y2="76786"/>
                            <a14:backgroundMark x1="55908" y1="37143" x2="49280" y2="63571"/>
                            <a14:backgroundMark x1="55043" y1="71071" x2="54179" y2="58571"/>
                            <a14:backgroundMark x1="73775" y1="82143" x2="73775" y2="82143"/>
                            <a14:backgroundMark x1="74352" y1="75357" x2="70029" y2="90357"/>
                            <a14:backgroundMark x1="91643" y1="70357" x2="87608" y2="83571"/>
                            <a14:backgroundMark x1="47839" y1="23571" x2="48415" y2="64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38" t="40464" r="14909" b="36827"/>
              <a:stretch/>
            </p:blipFill>
            <p:spPr bwMode="auto">
              <a:xfrm>
                <a:off x="3632630" y="568960"/>
                <a:ext cx="745900" cy="655642"/>
              </a:xfrm>
              <a:prstGeom prst="ellipse">
                <a:avLst/>
              </a:prstGeom>
              <a:ln>
                <a:noFill/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5A690D-FA18-42F1-AA2A-01428E3D57FE}"/>
                </a:ext>
              </a:extLst>
            </p:cNvPr>
            <p:cNvGrpSpPr/>
            <p:nvPr/>
          </p:nvGrpSpPr>
          <p:grpSpPr>
            <a:xfrm>
              <a:off x="10051142" y="-5140489"/>
              <a:ext cx="1590040" cy="2270760"/>
              <a:chOff x="4643120" y="-45720"/>
              <a:chExt cx="1590040" cy="2270760"/>
            </a:xfrm>
          </p:grpSpPr>
          <p:pic>
            <p:nvPicPr>
              <p:cNvPr id="34" name="Picture 10" descr="Image result for cracked whole egg clipart">
                <a:extLst>
                  <a:ext uri="{FF2B5EF4-FFF2-40B4-BE49-F238E27FC236}">
                    <a16:creationId xmlns:a16="http://schemas.microsoft.com/office/drawing/2014/main" id="{B98D72BA-6CE3-4202-A12C-F0A241F80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6144" y1="35131" x2="74673" y2="12582"/>
                            <a14:foregroundMark x1="79412" y1="86928" x2="79412" y2="74346"/>
                            <a14:foregroundMark x1="77614" y1="57353" x2="77288" y2="57353"/>
                            <a14:foregroundMark x1="27288" y1="77778" x2="32680" y2="69771"/>
                            <a14:foregroundMark x1="28431" y1="58497" x2="25817" y2="54739"/>
                            <a14:foregroundMark x1="63072" y1="72549" x2="62745" y2="71569"/>
                            <a14:foregroundMark x1="66830" y1="66340" x2="66830" y2="66340"/>
                            <a14:foregroundMark x1="70261" y1="71569" x2="70261" y2="71569"/>
                            <a14:foregroundMark x1="66667" y1="68137" x2="66667" y2="68137"/>
                            <a14:foregroundMark x1="66176" y1="68954" x2="66176" y2="68954"/>
                            <a14:foregroundMark x1="65523" y1="66830" x2="64542" y2="67320"/>
                            <a14:foregroundMark x1="70915" y1="84477" x2="82353" y2="72876"/>
                          </a14:backgroundRemoval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54" t="47704" r="11691" b="5636"/>
              <a:stretch/>
            </p:blipFill>
            <p:spPr bwMode="auto">
              <a:xfrm>
                <a:off x="4663440" y="-45720"/>
                <a:ext cx="1569720" cy="2270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Image result for chick and egg shells clipart">
                <a:extLst>
                  <a:ext uri="{FF2B5EF4-FFF2-40B4-BE49-F238E27FC236}">
                    <a16:creationId xmlns:a16="http://schemas.microsoft.com/office/drawing/2014/main" id="{4580AA45-C62D-484D-9C54-1EA77D461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0357" l="0" r="100000">
                            <a14:foregroundMark x1="76081" y1="22143" x2="70605" y2="62857"/>
                            <a14:backgroundMark x1="47550" y1="78929" x2="47550" y2="78929"/>
                            <a14:backgroundMark x1="43516" y1="76786" x2="59654" y2="76786"/>
                            <a14:backgroundMark x1="55908" y1="37143" x2="49280" y2="63571"/>
                            <a14:backgroundMark x1="55043" y1="71071" x2="54179" y2="58571"/>
                            <a14:backgroundMark x1="73775" y1="82143" x2="73775" y2="82143"/>
                            <a14:backgroundMark x1="74352" y1="75357" x2="70029" y2="90357"/>
                            <a14:backgroundMark x1="91643" y1="70357" x2="87608" y2="83571"/>
                            <a14:backgroundMark x1="47839" y1="23571" x2="48415" y2="64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43" t="6845" r="4022" b="16666"/>
              <a:stretch/>
            </p:blipFill>
            <p:spPr bwMode="auto">
              <a:xfrm>
                <a:off x="5039360" y="641350"/>
                <a:ext cx="883920" cy="1050290"/>
              </a:xfrm>
              <a:prstGeom prst="rect">
                <a:avLst/>
              </a:prstGeom>
              <a:noFill/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0" descr="Image result for cracked whole egg clipart">
                <a:extLst>
                  <a:ext uri="{FF2B5EF4-FFF2-40B4-BE49-F238E27FC236}">
                    <a16:creationId xmlns:a16="http://schemas.microsoft.com/office/drawing/2014/main" id="{D30C808A-2B4D-48A4-867A-6C1689090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6144" y1="35131" x2="74673" y2="12582"/>
                            <a14:foregroundMark x1="79412" y1="86928" x2="79412" y2="74346"/>
                            <a14:foregroundMark x1="77614" y1="57353" x2="77288" y2="57353"/>
                            <a14:foregroundMark x1="27288" y1="77778" x2="32680" y2="69771"/>
                            <a14:foregroundMark x1="28431" y1="58497" x2="25817" y2="54739"/>
                            <a14:foregroundMark x1="63072" y1="72549" x2="62745" y2="71569"/>
                            <a14:foregroundMark x1="70915" y1="84477" x2="82353" y2="72876"/>
                            <a14:backgroundMark x1="69935" y1="60131" x2="72876" y2="60458"/>
                            <a14:backgroundMark x1="70098" y1="80392" x2="68137" y2="81373"/>
                          </a14:backgroundRemoval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54" t="47704" r="11691" b="5636"/>
              <a:stretch/>
            </p:blipFill>
            <p:spPr bwMode="auto">
              <a:xfrm>
                <a:off x="4643120" y="-45720"/>
                <a:ext cx="1569720" cy="2270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6512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DF0B47C-E95A-4362-8CB8-CD25013A0129}"/>
              </a:ext>
            </a:extLst>
          </p:cNvPr>
          <p:cNvGrpSpPr/>
          <p:nvPr/>
        </p:nvGrpSpPr>
        <p:grpSpPr>
          <a:xfrm>
            <a:off x="4194351" y="566435"/>
            <a:ext cx="4255762" cy="5225609"/>
            <a:chOff x="7081406" y="933949"/>
            <a:chExt cx="4255762" cy="522560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6CCD75-DE01-49C7-9AC9-A307C7340FBE}"/>
                </a:ext>
              </a:extLst>
            </p:cNvPr>
            <p:cNvSpPr/>
            <p:nvPr/>
          </p:nvSpPr>
          <p:spPr>
            <a:xfrm>
              <a:off x="7081406" y="933949"/>
              <a:ext cx="587290" cy="52115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BC857E-8745-4D0D-BB56-A9B70672A89A}"/>
                </a:ext>
              </a:extLst>
            </p:cNvPr>
            <p:cNvSpPr/>
            <p:nvPr/>
          </p:nvSpPr>
          <p:spPr>
            <a:xfrm>
              <a:off x="10749878" y="947988"/>
              <a:ext cx="587290" cy="52115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204C26-7841-453C-B3A3-1C29A716B924}"/>
                </a:ext>
              </a:extLst>
            </p:cNvPr>
            <p:cNvSpPr/>
            <p:nvPr/>
          </p:nvSpPr>
          <p:spPr>
            <a:xfrm>
              <a:off x="7084894" y="998002"/>
              <a:ext cx="4232766" cy="51115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B6A15CE-2F04-42BF-8512-C13C8F0CACDC}"/>
                </a:ext>
              </a:extLst>
            </p:cNvPr>
            <p:cNvSpPr/>
            <p:nvPr/>
          </p:nvSpPr>
          <p:spPr>
            <a:xfrm>
              <a:off x="7155024" y="1127211"/>
              <a:ext cx="4121951" cy="4911765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31D27BA-6F91-4AF2-86C8-7F3BA08D7E8E}"/>
                </a:ext>
              </a:extLst>
            </p:cNvPr>
            <p:cNvSpPr/>
            <p:nvPr/>
          </p:nvSpPr>
          <p:spPr>
            <a:xfrm>
              <a:off x="11012288" y="1057714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34CA8CC-7335-49E4-B44A-7BAA3F09B648}"/>
                </a:ext>
              </a:extLst>
            </p:cNvPr>
            <p:cNvSpPr/>
            <p:nvPr/>
          </p:nvSpPr>
          <p:spPr>
            <a:xfrm>
              <a:off x="11003557" y="5827574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150D0E1-3F28-4D5C-89BF-328C20EC944D}"/>
                </a:ext>
              </a:extLst>
            </p:cNvPr>
            <p:cNvSpPr/>
            <p:nvPr/>
          </p:nvSpPr>
          <p:spPr>
            <a:xfrm>
              <a:off x="7129770" y="1047308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34DD80B-27DF-4EED-AFBC-5A4B757246D0}"/>
                </a:ext>
              </a:extLst>
            </p:cNvPr>
            <p:cNvSpPr/>
            <p:nvPr/>
          </p:nvSpPr>
          <p:spPr>
            <a:xfrm>
              <a:off x="7121039" y="5817168"/>
              <a:ext cx="285247" cy="285750"/>
            </a:xfrm>
            <a:prstGeom prst="roundRect">
              <a:avLst>
                <a:gd name="adj" fmla="val 4611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010D4E-9933-41D8-A64E-B86E1916311A}"/>
                </a:ext>
              </a:extLst>
            </p:cNvPr>
            <p:cNvGrpSpPr/>
            <p:nvPr/>
          </p:nvGrpSpPr>
          <p:grpSpPr>
            <a:xfrm>
              <a:off x="7628460" y="4133268"/>
              <a:ext cx="3175078" cy="700306"/>
              <a:chOff x="7155024" y="1027906"/>
              <a:chExt cx="3295060" cy="81202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2B4DBF3-E82B-4F27-B261-12A99799CC16}"/>
                  </a:ext>
                </a:extLst>
              </p:cNvPr>
              <p:cNvSpPr/>
              <p:nvPr/>
            </p:nvSpPr>
            <p:spPr>
              <a:xfrm>
                <a:off x="7155024" y="1027906"/>
                <a:ext cx="3236710" cy="7484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012AF3C-C423-468A-BD6B-7561251AA888}"/>
                  </a:ext>
                </a:extLst>
              </p:cNvPr>
              <p:cNvSpPr/>
              <p:nvPr/>
            </p:nvSpPr>
            <p:spPr>
              <a:xfrm>
                <a:off x="7213374" y="1091481"/>
                <a:ext cx="3236710" cy="7484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95166B1-EFD9-4020-B7F1-6C828382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35" y="575415"/>
            <a:ext cx="4267570" cy="5236918"/>
          </a:xfrm>
          <a:prstGeom prst="rect">
            <a:avLst/>
          </a:prstGeom>
        </p:spPr>
      </p:pic>
      <p:pic>
        <p:nvPicPr>
          <p:cNvPr id="21" name="Picture 2" descr="Image result for chick and egg shells clipart">
            <a:extLst>
              <a:ext uri="{FF2B5EF4-FFF2-40B4-BE49-F238E27FC236}">
                <a16:creationId xmlns:a16="http://schemas.microsoft.com/office/drawing/2014/main" id="{CD4482B5-29A8-4BBA-BB61-B91B9D583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357" l="0" r="100000">
                        <a14:backgroundMark x1="47550" y1="78929" x2="47550" y2="78929"/>
                        <a14:backgroundMark x1="43516" y1="76786" x2="59654" y2="7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48"/>
          <a:stretch/>
        </p:blipFill>
        <p:spPr bwMode="auto">
          <a:xfrm>
            <a:off x="13669338" y="519793"/>
            <a:ext cx="3305175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cracked whole egg clipart">
            <a:extLst>
              <a:ext uri="{FF2B5EF4-FFF2-40B4-BE49-F238E27FC236}">
                <a16:creationId xmlns:a16="http://schemas.microsoft.com/office/drawing/2014/main" id="{B3D3179D-5114-47D2-A0ED-BC15BFCAD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6144" y1="35131" x2="74673" y2="12582"/>
                        <a14:foregroundMark x1="79412" y1="86928" x2="79412" y2="74346"/>
                        <a14:foregroundMark x1="77614" y1="57353" x2="77288" y2="57353"/>
                        <a14:foregroundMark x1="27288" y1="77778" x2="32680" y2="69771"/>
                        <a14:foregroundMark x1="28431" y1="58497" x2="25817" y2="54739"/>
                        <a14:foregroundMark x1="63072" y1="72549" x2="62745" y2="71569"/>
                        <a14:foregroundMark x1="66830" y1="66340" x2="66830" y2="66340"/>
                        <a14:foregroundMark x1="70261" y1="71569" x2="70261" y2="71569"/>
                        <a14:foregroundMark x1="66667" y1="68137" x2="66667" y2="68137"/>
                        <a14:foregroundMark x1="66176" y1="68954" x2="66176" y2="68954"/>
                        <a14:foregroundMark x1="65523" y1="66830" x2="64542" y2="67320"/>
                        <a14:foregroundMark x1="70915" y1="84477" x2="82353" y2="72876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73" t="3810" r="54592" b="53132"/>
          <a:stretch/>
        </p:blipFill>
        <p:spPr bwMode="auto">
          <a:xfrm>
            <a:off x="5401401" y="1512602"/>
            <a:ext cx="1778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1854FA1-EC18-4474-B055-E10906EFBA34}"/>
              </a:ext>
            </a:extLst>
          </p:cNvPr>
          <p:cNvGrpSpPr/>
          <p:nvPr/>
        </p:nvGrpSpPr>
        <p:grpSpPr>
          <a:xfrm>
            <a:off x="13846409" y="2741814"/>
            <a:ext cx="3305175" cy="2425700"/>
            <a:chOff x="4710748" y="2616200"/>
            <a:chExt cx="3305175" cy="2425700"/>
          </a:xfrm>
        </p:grpSpPr>
        <p:pic>
          <p:nvPicPr>
            <p:cNvPr id="25" name="Picture 2" descr="Image result for chick and egg shells clipart">
              <a:extLst>
                <a:ext uri="{FF2B5EF4-FFF2-40B4-BE49-F238E27FC236}">
                  <a16:creationId xmlns:a16="http://schemas.microsoft.com/office/drawing/2014/main" id="{24CA99FF-903F-4D39-A8B6-1E5329CC31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357" l="0" r="100000">
                          <a14:backgroundMark x1="47550" y1="78929" x2="47550" y2="78929"/>
                          <a14:backgroundMark x1="43516" y1="76786" x2="59654" y2="76786"/>
                          <a14:backgroundMark x1="78386" y1="11071" x2="72334" y2="89286"/>
                          <a14:backgroundMark x1="60807" y1="11071" x2="73487" y2="78214"/>
                          <a14:backgroundMark x1="62536" y1="61071" x2="61095" y2="16071"/>
                          <a14:backgroundMark x1="68876" y1="70714" x2="39769" y2="96071"/>
                          <a14:backgroundMark x1="33718" y1="82500" x2="63401" y2="73929"/>
                          <a14:backgroundMark x1="48415" y1="78571" x2="31700" y2="80714"/>
                          <a14:backgroundMark x1="44957" y1="75714" x2="36311" y2="73571"/>
                          <a14:backgroundMark x1="35159" y1="81786" x2="10951" y2="83929"/>
                          <a14:backgroundMark x1="8646" y1="73214" x2="15274" y2="760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8"/>
            <a:stretch/>
          </p:blipFill>
          <p:spPr bwMode="auto">
            <a:xfrm>
              <a:off x="4710748" y="2616200"/>
              <a:ext cx="3305175" cy="242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chick and egg shells clipart">
              <a:extLst>
                <a:ext uri="{FF2B5EF4-FFF2-40B4-BE49-F238E27FC236}">
                  <a16:creationId xmlns:a16="http://schemas.microsoft.com/office/drawing/2014/main" id="{3404D86E-1C0E-4E8E-B255-AB2CD14D6D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357" l="0" r="100000">
                          <a14:foregroundMark x1="76081" y1="22143" x2="70605" y2="62857"/>
                          <a14:backgroundMark x1="47550" y1="78929" x2="47550" y2="78929"/>
                          <a14:backgroundMark x1="43516" y1="76786" x2="59654" y2="76786"/>
                          <a14:backgroundMark x1="55908" y1="37143" x2="49280" y2="63571"/>
                          <a14:backgroundMark x1="55043" y1="71071" x2="54179" y2="58571"/>
                          <a14:backgroundMark x1="73775" y1="82143" x2="73775" y2="82143"/>
                          <a14:backgroundMark x1="74352" y1="75357" x2="70029" y2="90357"/>
                          <a14:backgroundMark x1="91643" y1="70357" x2="87608" y2="83571"/>
                          <a14:backgroundMark x1="47839" y1="23571" x2="48415" y2="64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63" b="9048"/>
            <a:stretch/>
          </p:blipFill>
          <p:spPr bwMode="auto">
            <a:xfrm>
              <a:off x="6363335" y="2827020"/>
              <a:ext cx="1574483" cy="207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0" descr="Image result for cracked whole egg clipart">
            <a:extLst>
              <a:ext uri="{FF2B5EF4-FFF2-40B4-BE49-F238E27FC236}">
                <a16:creationId xmlns:a16="http://schemas.microsoft.com/office/drawing/2014/main" id="{A1E92C5B-7EFC-47D5-B368-BF0EACACB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6144" y1="35131" x2="74673" y2="12582"/>
                        <a14:foregroundMark x1="79412" y1="86928" x2="79412" y2="74346"/>
                        <a14:foregroundMark x1="77614" y1="57353" x2="77288" y2="57353"/>
                        <a14:foregroundMark x1="27288" y1="77778" x2="32680" y2="69771"/>
                        <a14:foregroundMark x1="28431" y1="58497" x2="25817" y2="54739"/>
                        <a14:foregroundMark x1="63072" y1="72549" x2="62745" y2="71569"/>
                        <a14:foregroundMark x1="66830" y1="66340" x2="66830" y2="66340"/>
                        <a14:foregroundMark x1="70261" y1="71569" x2="70261" y2="71569"/>
                        <a14:foregroundMark x1="66667" y1="68137" x2="66667" y2="68137"/>
                        <a14:foregroundMark x1="66176" y1="68954" x2="66176" y2="68954"/>
                        <a14:foregroundMark x1="65523" y1="66830" x2="64542" y2="67320"/>
                        <a14:foregroundMark x1="70915" y1="84477" x2="82353" y2="72876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59" t="3080" r="9707" b="53861"/>
          <a:stretch/>
        </p:blipFill>
        <p:spPr bwMode="auto">
          <a:xfrm>
            <a:off x="5407820" y="1491302"/>
            <a:ext cx="1778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AD6597F-599D-47B1-8FB5-7EB6A69C246E}"/>
              </a:ext>
            </a:extLst>
          </p:cNvPr>
          <p:cNvGrpSpPr/>
          <p:nvPr/>
        </p:nvGrpSpPr>
        <p:grpSpPr>
          <a:xfrm>
            <a:off x="12192000" y="-94887"/>
            <a:ext cx="1742440" cy="2346960"/>
            <a:chOff x="3134360" y="111760"/>
            <a:chExt cx="1742440" cy="2346960"/>
          </a:xfrm>
        </p:grpSpPr>
        <p:pic>
          <p:nvPicPr>
            <p:cNvPr id="28" name="Picture 27" descr="Image result for cracked whole egg clipart">
              <a:extLst>
                <a:ext uri="{FF2B5EF4-FFF2-40B4-BE49-F238E27FC236}">
                  <a16:creationId xmlns:a16="http://schemas.microsoft.com/office/drawing/2014/main" id="{57412647-44F1-49B5-9B17-5A1A20BB5D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6144" y1="35131" x2="74673" y2="12582"/>
                          <a14:foregroundMark x1="79412" y1="86928" x2="79412" y2="74346"/>
                          <a14:foregroundMark x1="77614" y1="57353" x2="77288" y2="57353"/>
                          <a14:foregroundMark x1="27288" y1="77778" x2="32680" y2="69771"/>
                          <a14:foregroundMark x1="28431" y1="58497" x2="25817" y2="54739"/>
                          <a14:foregroundMark x1="63072" y1="72549" x2="62745" y2="71569"/>
                          <a14:foregroundMark x1="66830" y1="66340" x2="66830" y2="66340"/>
                          <a14:foregroundMark x1="70261" y1="71569" x2="70261" y2="71569"/>
                          <a14:foregroundMark x1="66667" y1="68137" x2="66667" y2="68137"/>
                          <a14:foregroundMark x1="66176" y1="68954" x2="66176" y2="68954"/>
                          <a14:foregroundMark x1="65523" y1="66830" x2="64542" y2="67320"/>
                          <a14:foregroundMark x1="70915" y1="84477" x2="82353" y2="72876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6" t="51775" r="54400"/>
            <a:stretch/>
          </p:blipFill>
          <p:spPr bwMode="auto">
            <a:xfrm>
              <a:off x="3134360" y="111760"/>
              <a:ext cx="1742440" cy="234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chick and egg shells clipart">
              <a:extLst>
                <a:ext uri="{FF2B5EF4-FFF2-40B4-BE49-F238E27FC236}">
                  <a16:creationId xmlns:a16="http://schemas.microsoft.com/office/drawing/2014/main" id="{0D6B6F79-610D-4C22-814C-95EE5303F0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357" l="0" r="100000">
                          <a14:foregroundMark x1="76081" y1="22143" x2="70605" y2="62857"/>
                          <a14:backgroundMark x1="47550" y1="78929" x2="47550" y2="78929"/>
                          <a14:backgroundMark x1="43516" y1="76786" x2="59654" y2="76786"/>
                          <a14:backgroundMark x1="55908" y1="37143" x2="49280" y2="63571"/>
                          <a14:backgroundMark x1="55043" y1="71071" x2="54179" y2="58571"/>
                          <a14:backgroundMark x1="73775" y1="82143" x2="73775" y2="82143"/>
                          <a14:backgroundMark x1="74352" y1="75357" x2="70029" y2="90357"/>
                          <a14:backgroundMark x1="91643" y1="70357" x2="87608" y2="83571"/>
                          <a14:backgroundMark x1="47839" y1="23571" x2="48415" y2="64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38" t="40464" r="14909" b="36827"/>
            <a:stretch/>
          </p:blipFill>
          <p:spPr bwMode="auto">
            <a:xfrm>
              <a:off x="3632630" y="568960"/>
              <a:ext cx="745900" cy="655642"/>
            </a:xfrm>
            <a:prstGeom prst="ellipse">
              <a:avLst/>
            </a:prstGeom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5A690D-FA18-42F1-AA2A-01428E3D57FE}"/>
              </a:ext>
            </a:extLst>
          </p:cNvPr>
          <p:cNvGrpSpPr/>
          <p:nvPr/>
        </p:nvGrpSpPr>
        <p:grpSpPr>
          <a:xfrm>
            <a:off x="12211508" y="1817733"/>
            <a:ext cx="1590040" cy="2270760"/>
            <a:chOff x="4643120" y="-45720"/>
            <a:chExt cx="1590040" cy="2270760"/>
          </a:xfrm>
        </p:grpSpPr>
        <p:pic>
          <p:nvPicPr>
            <p:cNvPr id="34" name="Picture 10" descr="Image result for cracked whole egg clipart">
              <a:extLst>
                <a:ext uri="{FF2B5EF4-FFF2-40B4-BE49-F238E27FC236}">
                  <a16:creationId xmlns:a16="http://schemas.microsoft.com/office/drawing/2014/main" id="{B98D72BA-6CE3-4202-A12C-F0A241F802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6144" y1="35131" x2="74673" y2="12582"/>
                          <a14:foregroundMark x1="79412" y1="86928" x2="79412" y2="74346"/>
                          <a14:foregroundMark x1="77614" y1="57353" x2="77288" y2="57353"/>
                          <a14:foregroundMark x1="27288" y1="77778" x2="32680" y2="69771"/>
                          <a14:foregroundMark x1="28431" y1="58497" x2="25817" y2="54739"/>
                          <a14:foregroundMark x1="63072" y1="72549" x2="62745" y2="71569"/>
                          <a14:foregroundMark x1="66830" y1="66340" x2="66830" y2="66340"/>
                          <a14:foregroundMark x1="70261" y1="71569" x2="70261" y2="71569"/>
                          <a14:foregroundMark x1="66667" y1="68137" x2="66667" y2="68137"/>
                          <a14:foregroundMark x1="66176" y1="68954" x2="66176" y2="68954"/>
                          <a14:foregroundMark x1="65523" y1="66830" x2="64542" y2="67320"/>
                          <a14:foregroundMark x1="70915" y1="84477" x2="82353" y2="72876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4" t="47704" r="11691" b="5636"/>
            <a:stretch/>
          </p:blipFill>
          <p:spPr bwMode="auto">
            <a:xfrm>
              <a:off x="4663440" y="-45720"/>
              <a:ext cx="1569720" cy="227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Image result for chick and egg shells clipart">
              <a:extLst>
                <a:ext uri="{FF2B5EF4-FFF2-40B4-BE49-F238E27FC236}">
                  <a16:creationId xmlns:a16="http://schemas.microsoft.com/office/drawing/2014/main" id="{4580AA45-C62D-484D-9C54-1EA77D461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357" l="0" r="100000">
                          <a14:foregroundMark x1="76081" y1="22143" x2="70605" y2="62857"/>
                          <a14:backgroundMark x1="47550" y1="78929" x2="47550" y2="78929"/>
                          <a14:backgroundMark x1="43516" y1="76786" x2="59654" y2="76786"/>
                          <a14:backgroundMark x1="55908" y1="37143" x2="49280" y2="63571"/>
                          <a14:backgroundMark x1="55043" y1="71071" x2="54179" y2="58571"/>
                          <a14:backgroundMark x1="73775" y1="82143" x2="73775" y2="82143"/>
                          <a14:backgroundMark x1="74352" y1="75357" x2="70029" y2="90357"/>
                          <a14:backgroundMark x1="91643" y1="70357" x2="87608" y2="83571"/>
                          <a14:backgroundMark x1="47839" y1="23571" x2="48415" y2="64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43" t="6845" r="4022" b="16666"/>
            <a:stretch/>
          </p:blipFill>
          <p:spPr bwMode="auto">
            <a:xfrm>
              <a:off x="5039360" y="641350"/>
              <a:ext cx="883920" cy="1050290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Image result for cracked whole egg clipart">
              <a:extLst>
                <a:ext uri="{FF2B5EF4-FFF2-40B4-BE49-F238E27FC236}">
                  <a16:creationId xmlns:a16="http://schemas.microsoft.com/office/drawing/2014/main" id="{D30C808A-2B4D-48A4-867A-6C1689090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6144" y1="35131" x2="74673" y2="12582"/>
                          <a14:foregroundMark x1="79412" y1="86928" x2="79412" y2="74346"/>
                          <a14:foregroundMark x1="77614" y1="57353" x2="77288" y2="57353"/>
                          <a14:foregroundMark x1="27288" y1="77778" x2="32680" y2="69771"/>
                          <a14:foregroundMark x1="28431" y1="58497" x2="25817" y2="54739"/>
                          <a14:foregroundMark x1="63072" y1="72549" x2="62745" y2="71569"/>
                          <a14:foregroundMark x1="70915" y1="84477" x2="82353" y2="72876"/>
                          <a14:backgroundMark x1="69935" y1="60131" x2="72876" y2="60458"/>
                          <a14:backgroundMark x1="70098" y1="80392" x2="68137" y2="81373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4" t="47704" r="11691" b="5636"/>
            <a:stretch/>
          </p:blipFill>
          <p:spPr bwMode="auto">
            <a:xfrm>
              <a:off x="4643120" y="-45720"/>
              <a:ext cx="1569720" cy="227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5F70381-5829-4322-B4F4-B8865A362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794" y="1607501"/>
            <a:ext cx="1743607" cy="234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E7DDEA-5DF5-413F-9F2D-64090C8A9D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8644" y="1367800"/>
            <a:ext cx="1591194" cy="2274005"/>
          </a:xfrm>
          <a:prstGeom prst="rect">
            <a:avLst/>
          </a:prstGeom>
        </p:spPr>
      </p:pic>
      <p:pic>
        <p:nvPicPr>
          <p:cNvPr id="83" name="Picture 2" descr="Image result for chick and egg shells clipart">
            <a:extLst>
              <a:ext uri="{FF2B5EF4-FFF2-40B4-BE49-F238E27FC236}">
                <a16:creationId xmlns:a16="http://schemas.microsoft.com/office/drawing/2014/main" id="{144CB88E-1037-4AD5-9577-F1520BAE8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357" l="0" r="100000">
                        <a14:backgroundMark x1="47550" y1="78929" x2="47550" y2="78929"/>
                        <a14:backgroundMark x1="43516" y1="76786" x2="59654" y2="76786"/>
                        <a14:backgroundMark x1="66571" y1="14286" x2="78963" y2="87143"/>
                        <a14:backgroundMark x1="72622" y1="28571" x2="65994" y2="80714"/>
                        <a14:backgroundMark x1="27954" y1="80000" x2="68588" y2="74643"/>
                        <a14:backgroundMark x1="41210" y1="75714" x2="41210" y2="75714"/>
                        <a14:backgroundMark x1="11816" y1="76429" x2="11816" y2="76429"/>
                        <a14:backgroundMark x1="20173" y1="80000" x2="9510" y2="73571"/>
                        <a14:backgroundMark x1="63112" y1="70714" x2="60231" y2="78571"/>
                        <a14:backgroundMark x1="62248" y1="71429" x2="71182" y2="21429"/>
                        <a14:backgroundMark x1="64841" y1="18571" x2="60807" y2="55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48"/>
          <a:stretch/>
        </p:blipFill>
        <p:spPr bwMode="auto">
          <a:xfrm>
            <a:off x="4872924" y="1907903"/>
            <a:ext cx="2784214" cy="2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chick and egg shells clipart">
            <a:extLst>
              <a:ext uri="{FF2B5EF4-FFF2-40B4-BE49-F238E27FC236}">
                <a16:creationId xmlns:a16="http://schemas.microsoft.com/office/drawing/2014/main" id="{F13F7720-0F10-400F-A002-03BF13BF2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357" l="0" r="100000">
                        <a14:backgroundMark x1="47550" y1="78929" x2="47550" y2="78929"/>
                        <a14:backgroundMark x1="43516" y1="76786" x2="59654" y2="76786"/>
                        <a14:backgroundMark x1="53314" y1="22857" x2="25072" y2="75000"/>
                        <a14:backgroundMark x1="55908" y1="23929" x2="33141" y2="97143"/>
                        <a14:backgroundMark x1="63401" y1="69643" x2="63401" y2="69643"/>
                        <a14:backgroundMark x1="75216" y1="76786" x2="75216" y2="76786"/>
                        <a14:backgroundMark x1="72622" y1="74643" x2="74928" y2="88929"/>
                        <a14:backgroundMark x1="89049" y1="74643" x2="85879" y2="7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48"/>
          <a:stretch/>
        </p:blipFill>
        <p:spPr bwMode="auto">
          <a:xfrm>
            <a:off x="4828063" y="1930953"/>
            <a:ext cx="2784214" cy="2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chick and egg shells clipart">
            <a:extLst>
              <a:ext uri="{FF2B5EF4-FFF2-40B4-BE49-F238E27FC236}">
                <a16:creationId xmlns:a16="http://schemas.microsoft.com/office/drawing/2014/main" id="{596D92BD-7C79-425C-8B7F-293A7ACDD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357" l="0" r="100000">
                        <a14:foregroundMark x1="76081" y1="22143" x2="70605" y2="62857"/>
                        <a14:backgroundMark x1="47550" y1="78929" x2="47550" y2="78929"/>
                        <a14:backgroundMark x1="43516" y1="76786" x2="59654" y2="76786"/>
                        <a14:backgroundMark x1="55908" y1="37143" x2="49280" y2="63571"/>
                        <a14:backgroundMark x1="55043" y1="71071" x2="54179" y2="58571"/>
                        <a14:backgroundMark x1="73775" y1="82143" x2="73775" y2="82143"/>
                        <a14:backgroundMark x1="74352" y1="75357" x2="70029" y2="90357"/>
                        <a14:backgroundMark x1="91643" y1="70357" x2="87608" y2="83571"/>
                        <a14:backgroundMark x1="47839" y1="23571" x2="48415" y2="6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63" b="9048"/>
          <a:stretch/>
        </p:blipFill>
        <p:spPr bwMode="auto">
          <a:xfrm>
            <a:off x="6230690" y="2302584"/>
            <a:ext cx="1436202" cy="16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6CADDBBD-25C9-4474-BB08-72D966260050}"/>
              </a:ext>
            </a:extLst>
          </p:cNvPr>
          <p:cNvSpPr txBox="1">
            <a:spLocks/>
          </p:cNvSpPr>
          <p:nvPr/>
        </p:nvSpPr>
        <p:spPr>
          <a:xfrm>
            <a:off x="4719525" y="4190679"/>
            <a:ext cx="3090414" cy="109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 .  .  .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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4A94DC-83C1-4BC7-93D7-0B1E75DE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9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808A-EB72-4E2E-905E-98620C64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Symptoms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DB8-6C83-4EA8-BCDD-0A7FD879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User Select</a:t>
            </a:r>
          </a:p>
          <a:p>
            <a:r>
              <a:rPr lang="en-US" dirty="0"/>
              <a:t>Medical Avatar</a:t>
            </a:r>
          </a:p>
          <a:p>
            <a:r>
              <a:rPr lang="en-US" dirty="0"/>
              <a:t>Easy Navigation</a:t>
            </a:r>
          </a:p>
          <a:p>
            <a:pPr lvl="1"/>
            <a:r>
              <a:rPr lang="en-US" dirty="0"/>
              <a:t>Head</a:t>
            </a:r>
          </a:p>
          <a:p>
            <a:pPr lvl="1"/>
            <a:r>
              <a:rPr lang="en-US" dirty="0"/>
              <a:t>Chest / Abdomen</a:t>
            </a:r>
          </a:p>
          <a:p>
            <a:pPr lvl="1"/>
            <a:r>
              <a:rPr lang="en-US" dirty="0"/>
              <a:t>Limbs</a:t>
            </a:r>
          </a:p>
          <a:p>
            <a:pPr lvl="2"/>
            <a:r>
              <a:rPr lang="en-US" dirty="0"/>
              <a:t>Upper Right</a:t>
            </a:r>
          </a:p>
          <a:p>
            <a:pPr lvl="2"/>
            <a:r>
              <a:rPr lang="en-US" dirty="0"/>
              <a:t>Upper Left</a:t>
            </a:r>
          </a:p>
          <a:p>
            <a:pPr lvl="2"/>
            <a:r>
              <a:rPr lang="en-US" dirty="0"/>
              <a:t>Lower Right</a:t>
            </a:r>
          </a:p>
          <a:p>
            <a:pPr lvl="2"/>
            <a:r>
              <a:rPr lang="en-US" dirty="0"/>
              <a:t>Lower Left</a:t>
            </a:r>
          </a:p>
          <a:p>
            <a:pPr lvl="2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88697-2B51-4A70-AA12-5A50F8EA0160}"/>
              </a:ext>
            </a:extLst>
          </p:cNvPr>
          <p:cNvCxnSpPr/>
          <p:nvPr/>
        </p:nvCxnSpPr>
        <p:spPr>
          <a:xfrm>
            <a:off x="739588" y="13626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AEF4C-2415-4DBD-8FF1-A4DF785CA89C}"/>
              </a:ext>
            </a:extLst>
          </p:cNvPr>
          <p:cNvCxnSpPr/>
          <p:nvPr/>
        </p:nvCxnSpPr>
        <p:spPr>
          <a:xfrm>
            <a:off x="779929" y="1438835"/>
            <a:ext cx="57687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40584F-0805-4D7B-8123-869C75B903F9}"/>
              </a:ext>
            </a:extLst>
          </p:cNvPr>
          <p:cNvGrpSpPr/>
          <p:nvPr/>
        </p:nvGrpSpPr>
        <p:grpSpPr>
          <a:xfrm>
            <a:off x="7081406" y="860981"/>
            <a:ext cx="4255762" cy="5298577"/>
            <a:chOff x="7081406" y="860981"/>
            <a:chExt cx="4255762" cy="52985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C48616D-2F28-45EA-A8EB-63344DB7D184}"/>
                </a:ext>
              </a:extLst>
            </p:cNvPr>
            <p:cNvGrpSpPr/>
            <p:nvPr/>
          </p:nvGrpSpPr>
          <p:grpSpPr>
            <a:xfrm>
              <a:off x="7081406" y="933949"/>
              <a:ext cx="4255762" cy="5225609"/>
              <a:chOff x="4084362" y="306511"/>
              <a:chExt cx="4255762" cy="522560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E6CCD75-DE01-49C7-9AC9-A307C7340FBE}"/>
                  </a:ext>
                </a:extLst>
              </p:cNvPr>
              <p:cNvSpPr/>
              <p:nvPr/>
            </p:nvSpPr>
            <p:spPr>
              <a:xfrm>
                <a:off x="4084362" y="306511"/>
                <a:ext cx="587290" cy="521157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BC857E-8745-4D0D-BB56-A9B70672A89A}"/>
                  </a:ext>
                </a:extLst>
              </p:cNvPr>
              <p:cNvSpPr/>
              <p:nvPr/>
            </p:nvSpPr>
            <p:spPr>
              <a:xfrm>
                <a:off x="7752834" y="320550"/>
                <a:ext cx="587290" cy="521157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204C26-7841-453C-B3A3-1C29A716B924}"/>
                  </a:ext>
                </a:extLst>
              </p:cNvPr>
              <p:cNvSpPr/>
              <p:nvPr/>
            </p:nvSpPr>
            <p:spPr>
              <a:xfrm>
                <a:off x="4084362" y="320550"/>
                <a:ext cx="4239741" cy="521157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B6A15CE-2F04-42BF-8512-C13C8F0CACDC}"/>
                  </a:ext>
                </a:extLst>
              </p:cNvPr>
              <p:cNvSpPr/>
              <p:nvPr/>
            </p:nvSpPr>
            <p:spPr>
              <a:xfrm>
                <a:off x="4157980" y="1325880"/>
                <a:ext cx="4121951" cy="4085658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31D27BA-6F91-4AF2-86C8-7F3BA08D7E8E}"/>
                  </a:ext>
                </a:extLst>
              </p:cNvPr>
              <p:cNvSpPr/>
              <p:nvPr/>
            </p:nvSpPr>
            <p:spPr>
              <a:xfrm>
                <a:off x="8015244" y="1250618"/>
                <a:ext cx="285247" cy="2857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34CA8CC-7335-49E4-B44A-7BAA3F09B648}"/>
                  </a:ext>
                </a:extLst>
              </p:cNvPr>
              <p:cNvSpPr/>
              <p:nvPr/>
            </p:nvSpPr>
            <p:spPr>
              <a:xfrm>
                <a:off x="8006513" y="5200136"/>
                <a:ext cx="285247" cy="2857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150D0E1-3F28-4D5C-89BF-328C20EC944D}"/>
                  </a:ext>
                </a:extLst>
              </p:cNvPr>
              <p:cNvSpPr/>
              <p:nvPr/>
            </p:nvSpPr>
            <p:spPr>
              <a:xfrm>
                <a:off x="4132726" y="1240212"/>
                <a:ext cx="285247" cy="2857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34DD80B-27DF-4EED-AFBC-5A4B757246D0}"/>
                  </a:ext>
                </a:extLst>
              </p:cNvPr>
              <p:cNvSpPr/>
              <p:nvPr/>
            </p:nvSpPr>
            <p:spPr>
              <a:xfrm>
                <a:off x="4123995" y="5189730"/>
                <a:ext cx="285247" cy="2857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3FE6B18-8723-49FC-BC79-01EC3C3CE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90106" y="409393"/>
                <a:ext cx="789825" cy="849005"/>
              </a:xfrm>
              <a:prstGeom prst="rect">
                <a:avLst/>
              </a:prstGeom>
            </p:spPr>
          </p:pic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A7AF4CD-2DD4-4C46-B81A-AFD896288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017" y="2224758"/>
              <a:ext cx="3641202" cy="3602816"/>
            </a:xfrm>
            <a:prstGeom prst="rect">
              <a:avLst/>
            </a:prstGeom>
          </p:spPr>
        </p:pic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F57B3550-51F5-45F8-A890-DD98D3B04E77}"/>
                </a:ext>
              </a:extLst>
            </p:cNvPr>
            <p:cNvSpPr txBox="1">
              <a:spLocks/>
            </p:cNvSpPr>
            <p:nvPr/>
          </p:nvSpPr>
          <p:spPr>
            <a:xfrm>
              <a:off x="7209502" y="860981"/>
              <a:ext cx="3090414" cy="10923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sym typeface="Wingdings" panose="05000000000000000000" pitchFamily="2" charset="2"/>
                </a:rPr>
                <a:t> </a:t>
              </a: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Jane Doe </a:t>
              </a:r>
              <a:r>
                <a:rPr 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  <a:sym typeface="Wingdings" panose="05000000000000000000" pitchFamily="2" charset="2"/>
                </a:rPr>
                <a:t></a:t>
              </a:r>
              <a:endPara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E010D4E-9933-41D8-A64E-B86E1916311A}"/>
                </a:ext>
              </a:extLst>
            </p:cNvPr>
            <p:cNvGrpSpPr/>
            <p:nvPr/>
          </p:nvGrpSpPr>
          <p:grpSpPr>
            <a:xfrm>
              <a:off x="7155024" y="1027907"/>
              <a:ext cx="3180309" cy="714010"/>
              <a:chOff x="7155024" y="1027906"/>
              <a:chExt cx="3295060" cy="81202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2B4DBF3-E82B-4F27-B261-12A99799CC16}"/>
                  </a:ext>
                </a:extLst>
              </p:cNvPr>
              <p:cNvSpPr/>
              <p:nvPr/>
            </p:nvSpPr>
            <p:spPr>
              <a:xfrm>
                <a:off x="7155024" y="1027906"/>
                <a:ext cx="3236710" cy="7484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012AF3C-C423-468A-BD6B-7561251AA888}"/>
                  </a:ext>
                </a:extLst>
              </p:cNvPr>
              <p:cNvSpPr/>
              <p:nvPr/>
            </p:nvSpPr>
            <p:spPr>
              <a:xfrm>
                <a:off x="7213374" y="1091481"/>
                <a:ext cx="3236710" cy="748450"/>
              </a:xfrm>
              <a:prstGeom prst="roundRect">
                <a:avLst>
                  <a:gd name="adj" fmla="val 4611"/>
                </a:avLst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9D117298-24F7-4072-8918-CCE41C722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14" y="855578"/>
            <a:ext cx="426757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21848-3B86-436E-8CB8-C3207A91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245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Baskerville Old Face</vt:lpstr>
      <vt:lpstr>Calibri</vt:lpstr>
      <vt:lpstr>Calibri Light</vt:lpstr>
      <vt:lpstr>Matura MT Script Capitals</vt:lpstr>
      <vt:lpstr>Office Theme</vt:lpstr>
      <vt:lpstr>PowerPoint Presentation</vt:lpstr>
      <vt:lpstr>PowerPoint Presentation</vt:lpstr>
      <vt:lpstr>Home Screen</vt:lpstr>
      <vt:lpstr>PowerPoint Presentation</vt:lpstr>
      <vt:lpstr>Loading Screen</vt:lpstr>
      <vt:lpstr>PowerPoint Presentation</vt:lpstr>
      <vt:lpstr>PowerPoint Presentation</vt:lpstr>
      <vt:lpstr>Symptoms</vt:lpstr>
      <vt:lpstr>PowerPoint Presentation</vt:lpstr>
      <vt:lpstr>Medical File</vt:lpstr>
      <vt:lpstr>Symptom Select</vt:lpstr>
      <vt:lpstr>Citations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Mehvish Ali</dc:creator>
  <cp:lastModifiedBy>Mehvish Ali</cp:lastModifiedBy>
  <cp:revision>20</cp:revision>
  <dcterms:created xsi:type="dcterms:W3CDTF">2019-01-27T17:42:05Z</dcterms:created>
  <dcterms:modified xsi:type="dcterms:W3CDTF">2019-01-27T19:40:44Z</dcterms:modified>
</cp:coreProperties>
</file>